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44C97A-02D4-598B-4A4D-C72212448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7FFE8E2-F805-52F8-7680-428D4FCB5D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7D1779-F43B-304F-0424-6657642A5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6745B-FE4B-49A2-BE98-364214DC0A4E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F0DABAB-C5A6-4623-9F97-F1A9373E4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0963BD-75EE-7FAE-BCCF-665C32098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5C8C-F8C1-4789-8D83-8A1D260DDC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9176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AB2D7A-C588-6790-71CB-D36D85011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2DA29D9-3D75-667D-5BF2-578372398C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987A7E-C685-E6F7-8702-4354EDE61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6745B-FE4B-49A2-BE98-364214DC0A4E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0672DF-759B-5DE1-8C9E-299FA12DD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56AFB16-41FB-CF17-E963-262FEDD13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5C8C-F8C1-4789-8D83-8A1D260DDC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7160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3B5E573-073B-A288-99AF-B07785A925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83F34D4-420A-8A5B-BCE5-CBEB91E5C8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02D5F6-9654-5206-0F42-7D5C30B10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6745B-FE4B-49A2-BE98-364214DC0A4E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E36FAD-6EA0-F2AC-609E-B42AF561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3C1C6AA-2DDB-E324-CBA2-8534F2E95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5C8C-F8C1-4789-8D83-8A1D260DDC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469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C4D000-EB7F-B1F1-47C8-1CA30A7CC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F9FCC2-2450-9F43-0AA3-10240A114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3EBD68-9FE1-CFE2-1EC0-0A989B51B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6745B-FE4B-49A2-BE98-364214DC0A4E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B45A3F3-C666-5D7F-7930-6C0371C41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F5ED8DD-2868-B229-9E26-2FDCC80C4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5C8C-F8C1-4789-8D83-8A1D260DDC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74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5DCD7C-2768-D263-3003-B781F9DE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6FE4D12-1BF7-9A40-C393-133891E84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7E5315-BF3C-6A10-F065-234D18357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6745B-FE4B-49A2-BE98-364214DC0A4E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4273894-65F5-3277-BF9F-90185328A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6D56416-5CC9-A0F9-E59F-AF6B7A1CC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5C8C-F8C1-4789-8D83-8A1D260DDC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627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AB755A-90F5-D6C8-7290-024E042E3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FE05B9D-7FE7-2F47-5D0E-1FD8C4AE35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36C8CBA-47C8-C3F6-5B84-311B9D5F7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9F0A62F-F24C-1E89-268D-71E89695A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6745B-FE4B-49A2-BE98-364214DC0A4E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F204AAB-66D7-FBA0-1ECB-32833B1CA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137543-DADB-71BF-4F5C-F3DECE948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5C8C-F8C1-4789-8D83-8A1D260DDC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6180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D521AB-FE9A-875D-F90C-18876E0E8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4DAEB4-A165-CD61-1119-CA1257688E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1C93AE3-6F1B-31F1-5815-B40440F19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2B1F477-3993-8BE4-1F91-A513FD8DE8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FFF89EE-116C-CF42-9672-8050E89A6B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5BD0CC6-A7E4-78FA-D581-9A38C5F59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6745B-FE4B-49A2-BE98-364214DC0A4E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5D8DD63-9803-8BBD-5969-EBCC0F6C3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C76452F-053D-55C3-98C3-BA6FFF77E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5C8C-F8C1-4789-8D83-8A1D260DDC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5582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E08B51-4E92-FB8B-9F5C-9FD39E223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B61133F-930E-98B7-EFBF-0EF8F1EB3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6745B-FE4B-49A2-BE98-364214DC0A4E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30B1BC2-6227-24D5-E2B2-2844B6067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8B6EF94-0CD6-AF7F-CEC6-183E8FDDB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5C8C-F8C1-4789-8D83-8A1D260DDC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6209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1BE93D9-A602-6920-5219-2DB9D2B56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6745B-FE4B-49A2-BE98-364214DC0A4E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BF72BE6-989F-E27B-6E6A-95161DCD4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6B1D7C8-D466-CABC-3C08-AC4349A04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5C8C-F8C1-4789-8D83-8A1D260DDC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991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1A0FC4-9CF4-CC1E-F1A2-90369B60D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001442-C70C-6DA9-1CE0-8394D98D5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6B574CF-9CB3-5FBA-9130-83A43A2A7F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B1881D4-7FFF-677F-0113-0097A9F54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6745B-FE4B-49A2-BE98-364214DC0A4E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4715143-77A2-4DF8-CF7C-E09AD3FF9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40F0413-F62F-6AB8-5B04-A6AFBEDD4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5C8C-F8C1-4789-8D83-8A1D260DDC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2296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E19D49-AD13-69CA-36A6-C3EF46E11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DDB0A57-E890-16C0-0ED1-7183E9A864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6300101-06AF-B885-8F9E-DB498796A3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D773582-9CE2-1DC9-9A2F-2D19D6490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6745B-FE4B-49A2-BE98-364214DC0A4E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952589F-9EE2-E9E5-BA5F-D557D8082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3E9DF65-DEE4-ACC8-784E-FA5D1152C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15C8C-F8C1-4789-8D83-8A1D260DDC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63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3BA1299-CD97-8850-A3D8-A8E4A0251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6AC5F2C-1213-E1F5-EB15-B151747BF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2CB9897-1C38-ED8B-46F6-BED7C3F418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26745B-FE4B-49A2-BE98-364214DC0A4E}" type="datetimeFigureOut">
              <a:rPr lang="pt-BR" smtClean="0"/>
              <a:t>18/08/2025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2F968D-4CB6-3AF6-4D1F-A9801BC4B9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8690E7B-03D9-266E-E682-37238AF27B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915C8C-F8C1-4789-8D83-8A1D260DDC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8033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92E101E8-DEA6-A2A6-AB64-DBEBFF62131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200" r="12850" b="618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FBF63140-8142-F432-3D4B-875FA73165A2}"/>
              </a:ext>
            </a:extLst>
          </p:cNvPr>
          <p:cNvSpPr/>
          <p:nvPr/>
        </p:nvSpPr>
        <p:spPr>
          <a:xfrm>
            <a:off x="2048256" y="3218688"/>
            <a:ext cx="3483864" cy="17190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8443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A7454-F054-616B-6D21-124C1BCD4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28D1F446-CFF4-8121-D648-47C79B5278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904" y="0"/>
            <a:ext cx="6190382" cy="2275985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F9101D91-6C3D-064F-AFD4-6A2E7D21D9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904" y="2275985"/>
            <a:ext cx="6190382" cy="222046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06C5A6D5-7D09-6B44-FB23-901B023D6D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1904" y="4496449"/>
            <a:ext cx="6190382" cy="2244292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8810B4F3-F957-C6E2-0E5C-138EA52645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43216" y="0"/>
            <a:ext cx="4748784" cy="6858000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9F4CB657-C6B7-BAE1-F12A-93DB7F81B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6000" y="2409824"/>
            <a:ext cx="3083215" cy="826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B4ACE18D-AA05-785F-337E-95981AAFB15B}"/>
              </a:ext>
            </a:extLst>
          </p:cNvPr>
          <p:cNvSpPr txBox="1"/>
          <p:nvPr/>
        </p:nvSpPr>
        <p:spPr>
          <a:xfrm>
            <a:off x="7930896" y="4034783"/>
            <a:ext cx="42611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chemeClr val="bg1"/>
                </a:solidFill>
                <a:latin typeface="Frutiger Next Heavy Condensed" panose="020B0906040204020203" pitchFamily="34" charset="0"/>
              </a:rPr>
              <a:t>http://atlasdigital.mdr.gov.br/</a:t>
            </a:r>
          </a:p>
        </p:txBody>
      </p:sp>
    </p:spTree>
    <p:extLst>
      <p:ext uri="{BB962C8B-B14F-4D97-AF65-F5344CB8AC3E}">
        <p14:creationId xmlns:p14="http://schemas.microsoft.com/office/powerpoint/2010/main" val="903386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22E9E2DC657F4884EB749968C01A62" ma:contentTypeVersion="17" ma:contentTypeDescription="Create a new document." ma:contentTypeScope="" ma:versionID="c4ec2f77af7a5e8cb79707675e29dc52">
  <xsd:schema xmlns:xsd="http://www.w3.org/2001/XMLSchema" xmlns:xs="http://www.w3.org/2001/XMLSchema" xmlns:p="http://schemas.microsoft.com/office/2006/metadata/properties" xmlns:ns3="8aad2dbb-d220-4987-a5d9-c16b6d9caffa" xmlns:ns4="79a49ba5-0905-478e-b688-b5d07ef852f3" targetNamespace="http://schemas.microsoft.com/office/2006/metadata/properties" ma:root="true" ma:fieldsID="b1f6b7738fba60898c72d4412d3d31f4" ns3:_="" ns4:_="">
    <xsd:import namespace="8aad2dbb-d220-4987-a5d9-c16b6d9caffa"/>
    <xsd:import namespace="79a49ba5-0905-478e-b688-b5d07ef852f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earchProperties" minOccurs="0"/>
                <xsd:element ref="ns4:MediaServiceSystemTags" minOccurs="0"/>
                <xsd:element ref="ns4:MediaServiceLocation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ad2dbb-d220-4987-a5d9-c16b6d9caff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a49ba5-0905-478e-b688-b5d07ef852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9a49ba5-0905-478e-b688-b5d07ef852f3" xsi:nil="true"/>
  </documentManagement>
</p:properties>
</file>

<file path=customXml/itemProps1.xml><?xml version="1.0" encoding="utf-8"?>
<ds:datastoreItem xmlns:ds="http://schemas.openxmlformats.org/officeDocument/2006/customXml" ds:itemID="{4F041FBB-FDDF-4A19-BF24-4BB47D6885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ad2dbb-d220-4987-a5d9-c16b6d9caffa"/>
    <ds:schemaRef ds:uri="79a49ba5-0905-478e-b688-b5d07ef852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4D4668D-5191-484F-A742-049B82CF52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8A39EC-35C6-46AD-975D-61DCC0A0D42A}">
  <ds:schemaRefs>
    <ds:schemaRef ds:uri="http://purl.org/dc/dcmitype/"/>
    <ds:schemaRef ds:uri="http://purl.org/dc/elements/1.1/"/>
    <ds:schemaRef ds:uri="79a49ba5-0905-478e-b688-b5d07ef852f3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8aad2dbb-d220-4987-a5d9-c16b6d9caffa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10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Frutiger Next Heavy Condensed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Fábio Augusto de Amorim</dc:creator>
  <cp:lastModifiedBy>Fábio Augusto de Amorim</cp:lastModifiedBy>
  <cp:revision>1</cp:revision>
  <dcterms:created xsi:type="dcterms:W3CDTF">2025-08-18T13:09:44Z</dcterms:created>
  <dcterms:modified xsi:type="dcterms:W3CDTF">2025-08-18T16:44:07Z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0x0101003D22E9E2DC657F4884EB749968C01A62</vt:lpwstr>
  </property>
</Properties>
</file>