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26"/>
  </p:notesMasterIdLst>
  <p:sldIdLst>
    <p:sldId id="256" r:id="rId4"/>
    <p:sldId id="311" r:id="rId5"/>
    <p:sldId id="308" r:id="rId6"/>
    <p:sldId id="309" r:id="rId7"/>
    <p:sldId id="310" r:id="rId8"/>
    <p:sldId id="312" r:id="rId9"/>
    <p:sldId id="265" r:id="rId10"/>
    <p:sldId id="263" r:id="rId11"/>
    <p:sldId id="260" r:id="rId12"/>
    <p:sldId id="259" r:id="rId13"/>
    <p:sldId id="317" r:id="rId14"/>
    <p:sldId id="264" r:id="rId15"/>
    <p:sldId id="275" r:id="rId16"/>
    <p:sldId id="267" r:id="rId17"/>
    <p:sldId id="268" r:id="rId18"/>
    <p:sldId id="272" r:id="rId19"/>
    <p:sldId id="269" r:id="rId20"/>
    <p:sldId id="270" r:id="rId21"/>
    <p:sldId id="274" r:id="rId22"/>
    <p:sldId id="318" r:id="rId23"/>
    <p:sldId id="319" r:id="rId24"/>
    <p:sldId id="261" r:id="rId2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2236"/>
    <a:srgbClr val="091A29"/>
    <a:srgbClr val="2A2E62"/>
    <a:srgbClr val="5691C2"/>
    <a:srgbClr val="83B6E5"/>
    <a:srgbClr val="508DC0"/>
    <a:srgbClr val="3B88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B193C6-03E5-4B5F-BA75-8B3DC7147AE4}" v="70" dt="2026-03-10T21:13:22.4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59" autoAdjust="0"/>
    <p:restoredTop sz="89346" autoAdjust="0"/>
  </p:normalViewPr>
  <p:slideViewPr>
    <p:cSldViewPr snapToGrid="0">
      <p:cViewPr varScale="1">
        <p:scale>
          <a:sx n="95" d="100"/>
          <a:sy n="95" d="100"/>
        </p:scale>
        <p:origin x="10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ssandro Aurélio Caldeira" userId="9a0a648c-b6cb-4512-9a0c-f2d270554b43" providerId="ADAL" clId="{9F6822D2-FB85-43C7-A6E5-60E1E1FD0B96}"/>
    <pc:docChg chg="undo custSel addSld delSld modSld sldOrd">
      <pc:chgData name="Alessandro Aurélio Caldeira" userId="9a0a648c-b6cb-4512-9a0c-f2d270554b43" providerId="ADAL" clId="{9F6822D2-FB85-43C7-A6E5-60E1E1FD0B96}" dt="2026-03-10T21:13:26.573" v="706" actId="47"/>
      <pc:docMkLst>
        <pc:docMk/>
      </pc:docMkLst>
      <pc:sldChg chg="delSp mod setBg">
        <pc:chgData name="Alessandro Aurélio Caldeira" userId="9a0a648c-b6cb-4512-9a0c-f2d270554b43" providerId="ADAL" clId="{9F6822D2-FB85-43C7-A6E5-60E1E1FD0B96}" dt="2026-03-06T21:02:50.371" v="554" actId="478"/>
        <pc:sldMkLst>
          <pc:docMk/>
          <pc:sldMk cId="2645425342" sldId="259"/>
        </pc:sldMkLst>
      </pc:sldChg>
      <pc:sldChg chg="addSp delSp modSp mod setBg addAnim delAnim modAnim">
        <pc:chgData name="Alessandro Aurélio Caldeira" userId="9a0a648c-b6cb-4512-9a0c-f2d270554b43" providerId="ADAL" clId="{9F6822D2-FB85-43C7-A6E5-60E1E1FD0B96}" dt="2026-03-06T21:02:57.675" v="556" actId="478"/>
        <pc:sldMkLst>
          <pc:docMk/>
          <pc:sldMk cId="679460755" sldId="260"/>
        </pc:sldMkLst>
        <pc:spChg chg="mod">
          <ac:chgData name="Alessandro Aurélio Caldeira" userId="9a0a648c-b6cb-4512-9a0c-f2d270554b43" providerId="ADAL" clId="{9F6822D2-FB85-43C7-A6E5-60E1E1FD0B96}" dt="2026-02-27T19:05:22.004" v="20" actId="1036"/>
          <ac:spMkLst>
            <pc:docMk/>
            <pc:sldMk cId="679460755" sldId="260"/>
            <ac:spMk id="19" creationId="{4CEAED4C-EF62-191E-7F30-93DA16443C73}"/>
          </ac:spMkLst>
        </pc:spChg>
        <pc:spChg chg="mod">
          <ac:chgData name="Alessandro Aurélio Caldeira" userId="9a0a648c-b6cb-4512-9a0c-f2d270554b43" providerId="ADAL" clId="{9F6822D2-FB85-43C7-A6E5-60E1E1FD0B96}" dt="2026-02-27T19:03:25.696" v="0" actId="1036"/>
          <ac:spMkLst>
            <pc:docMk/>
            <pc:sldMk cId="679460755" sldId="260"/>
            <ac:spMk id="21" creationId="{C1901268-B598-6E55-C634-05F12A9821F7}"/>
          </ac:spMkLst>
        </pc:spChg>
        <pc:spChg chg="mod">
          <ac:chgData name="Alessandro Aurélio Caldeira" userId="9a0a648c-b6cb-4512-9a0c-f2d270554b43" providerId="ADAL" clId="{9F6822D2-FB85-43C7-A6E5-60E1E1FD0B96}" dt="2026-02-27T19:04:05.140" v="8" actId="14100"/>
          <ac:spMkLst>
            <pc:docMk/>
            <pc:sldMk cId="679460755" sldId="260"/>
            <ac:spMk id="23" creationId="{12AD4984-2CC8-34E4-5E18-9B66A863F4EB}"/>
          </ac:spMkLst>
        </pc:spChg>
        <pc:spChg chg="mod">
          <ac:chgData name="Alessandro Aurélio Caldeira" userId="9a0a648c-b6cb-4512-9a0c-f2d270554b43" providerId="ADAL" clId="{9F6822D2-FB85-43C7-A6E5-60E1E1FD0B96}" dt="2026-02-27T19:03:43.547" v="4" actId="14100"/>
          <ac:spMkLst>
            <pc:docMk/>
            <pc:sldMk cId="679460755" sldId="260"/>
            <ac:spMk id="25" creationId="{7465CC49-9727-F030-B53E-85B43EDAD080}"/>
          </ac:spMkLst>
        </pc:spChg>
        <pc:spChg chg="mod">
          <ac:chgData name="Alessandro Aurélio Caldeira" userId="9a0a648c-b6cb-4512-9a0c-f2d270554b43" providerId="ADAL" clId="{9F6822D2-FB85-43C7-A6E5-60E1E1FD0B96}" dt="2026-02-27T19:03:49.976" v="5" actId="14100"/>
          <ac:spMkLst>
            <pc:docMk/>
            <pc:sldMk cId="679460755" sldId="260"/>
            <ac:spMk id="27" creationId="{ACE2C155-A61B-8F1B-43EF-205A8A79B264}"/>
          </ac:spMkLst>
        </pc:spChg>
        <pc:spChg chg="mod">
          <ac:chgData name="Alessandro Aurélio Caldeira" userId="9a0a648c-b6cb-4512-9a0c-f2d270554b43" providerId="ADAL" clId="{9F6822D2-FB85-43C7-A6E5-60E1E1FD0B96}" dt="2026-02-27T19:03:54.310" v="6" actId="14100"/>
          <ac:spMkLst>
            <pc:docMk/>
            <pc:sldMk cId="679460755" sldId="260"/>
            <ac:spMk id="29" creationId="{33CAFF7C-AA4C-E536-EBAD-5EADC4857AE4}"/>
          </ac:spMkLst>
        </pc:spChg>
        <pc:spChg chg="mod">
          <ac:chgData name="Alessandro Aurélio Caldeira" userId="9a0a648c-b6cb-4512-9a0c-f2d270554b43" providerId="ADAL" clId="{9F6822D2-FB85-43C7-A6E5-60E1E1FD0B96}" dt="2026-02-27T19:05:12.599" v="18" actId="14100"/>
          <ac:spMkLst>
            <pc:docMk/>
            <pc:sldMk cId="679460755" sldId="260"/>
            <ac:spMk id="31" creationId="{FE1248D9-EC9A-048B-B477-F14B139D71F1}"/>
          </ac:spMkLst>
        </pc:spChg>
        <pc:spChg chg="mod">
          <ac:chgData name="Alessandro Aurélio Caldeira" userId="9a0a648c-b6cb-4512-9a0c-f2d270554b43" providerId="ADAL" clId="{9F6822D2-FB85-43C7-A6E5-60E1E1FD0B96}" dt="2026-02-27T19:05:01.811" v="16" actId="14100"/>
          <ac:spMkLst>
            <pc:docMk/>
            <pc:sldMk cId="679460755" sldId="260"/>
            <ac:spMk id="39" creationId="{B6EF96AF-14AE-A02B-95FE-1F8826AEC19D}"/>
          </ac:spMkLst>
        </pc:spChg>
        <pc:spChg chg="mod">
          <ac:chgData name="Alessandro Aurélio Caldeira" userId="9a0a648c-b6cb-4512-9a0c-f2d270554b43" providerId="ADAL" clId="{9F6822D2-FB85-43C7-A6E5-60E1E1FD0B96}" dt="2026-02-27T19:05:05.631" v="17" actId="14100"/>
          <ac:spMkLst>
            <pc:docMk/>
            <pc:sldMk cId="679460755" sldId="260"/>
            <ac:spMk id="42" creationId="{B5349F66-2799-9C6D-D18C-3481B8ADBCE0}"/>
          </ac:spMkLst>
        </pc:spChg>
        <pc:spChg chg="mod">
          <ac:chgData name="Alessandro Aurélio Caldeira" userId="9a0a648c-b6cb-4512-9a0c-f2d270554b43" providerId="ADAL" clId="{9F6822D2-FB85-43C7-A6E5-60E1E1FD0B96}" dt="2026-02-27T19:04:21.701" v="10" actId="14100"/>
          <ac:spMkLst>
            <pc:docMk/>
            <pc:sldMk cId="679460755" sldId="260"/>
            <ac:spMk id="45" creationId="{F2656BB1-5316-278A-AB62-267E8BD95E78}"/>
          </ac:spMkLst>
        </pc:spChg>
        <pc:spChg chg="mod">
          <ac:chgData name="Alessandro Aurélio Caldeira" userId="9a0a648c-b6cb-4512-9a0c-f2d270554b43" providerId="ADAL" clId="{9F6822D2-FB85-43C7-A6E5-60E1E1FD0B96}" dt="2026-02-27T19:04:31.144" v="12" actId="14100"/>
          <ac:spMkLst>
            <pc:docMk/>
            <pc:sldMk cId="679460755" sldId="260"/>
            <ac:spMk id="48" creationId="{A7804A57-88B0-F80C-734A-B78218234DFC}"/>
          </ac:spMkLst>
        </pc:spChg>
        <pc:spChg chg="add mod">
          <ac:chgData name="Alessandro Aurélio Caldeira" userId="9a0a648c-b6cb-4512-9a0c-f2d270554b43" providerId="ADAL" clId="{9F6822D2-FB85-43C7-A6E5-60E1E1FD0B96}" dt="2026-02-27T19:07:53.358" v="37" actId="1076"/>
          <ac:spMkLst>
            <pc:docMk/>
            <pc:sldMk cId="679460755" sldId="260"/>
            <ac:spMk id="74" creationId="{D1B6ED81-F5FD-F2F2-0E83-D13A70F7A98F}"/>
          </ac:spMkLst>
        </pc:spChg>
        <pc:cxnChg chg="add mod">
          <ac:chgData name="Alessandro Aurélio Caldeira" userId="9a0a648c-b6cb-4512-9a0c-f2d270554b43" providerId="ADAL" clId="{9F6822D2-FB85-43C7-A6E5-60E1E1FD0B96}" dt="2026-02-27T19:07:31.248" v="24" actId="208"/>
          <ac:cxnSpMkLst>
            <pc:docMk/>
            <pc:sldMk cId="679460755" sldId="260"/>
            <ac:cxnSpMk id="73" creationId="{7E3B3A9A-F68B-27FD-4188-3A8FA742FFFF}"/>
          </ac:cxnSpMkLst>
        </pc:cxnChg>
      </pc:sldChg>
      <pc:sldChg chg="addSp delSp modSp mod setBg">
        <pc:chgData name="Alessandro Aurélio Caldeira" userId="9a0a648c-b6cb-4512-9a0c-f2d270554b43" providerId="ADAL" clId="{9F6822D2-FB85-43C7-A6E5-60E1E1FD0B96}" dt="2026-03-06T20:17:19.515" v="359" actId="26606"/>
        <pc:sldMkLst>
          <pc:docMk/>
          <pc:sldMk cId="3613113677" sldId="261"/>
        </pc:sldMkLst>
        <pc:spChg chg="mod">
          <ac:chgData name="Alessandro Aurélio Caldeira" userId="9a0a648c-b6cb-4512-9a0c-f2d270554b43" providerId="ADAL" clId="{9F6822D2-FB85-43C7-A6E5-60E1E1FD0B96}" dt="2026-03-06T20:17:19.515" v="359" actId="26606"/>
          <ac:spMkLst>
            <pc:docMk/>
            <pc:sldMk cId="3613113677" sldId="261"/>
            <ac:spMk id="3" creationId="{A4BA4434-0E6C-57F8-2E95-AD4D91D3C229}"/>
          </ac:spMkLst>
        </pc:spChg>
        <pc:spChg chg="mod">
          <ac:chgData name="Alessandro Aurélio Caldeira" userId="9a0a648c-b6cb-4512-9a0c-f2d270554b43" providerId="ADAL" clId="{9F6822D2-FB85-43C7-A6E5-60E1E1FD0B96}" dt="2026-03-06T20:17:19.515" v="359" actId="26606"/>
          <ac:spMkLst>
            <pc:docMk/>
            <pc:sldMk cId="3613113677" sldId="261"/>
            <ac:spMk id="7" creationId="{2F25B6E3-392D-A4F8-4366-F179F3170215}"/>
          </ac:spMkLst>
        </pc:spChg>
        <pc:spChg chg="add">
          <ac:chgData name="Alessandro Aurélio Caldeira" userId="9a0a648c-b6cb-4512-9a0c-f2d270554b43" providerId="ADAL" clId="{9F6822D2-FB85-43C7-A6E5-60E1E1FD0B96}" dt="2026-03-06T20:17:19.515" v="359" actId="26606"/>
          <ac:spMkLst>
            <pc:docMk/>
            <pc:sldMk cId="3613113677" sldId="261"/>
            <ac:spMk id="52" creationId="{5112AC23-F046-4DC5-9B92-07CA6CC7C580}"/>
          </ac:spMkLst>
        </pc:spChg>
        <pc:spChg chg="add">
          <ac:chgData name="Alessandro Aurélio Caldeira" userId="9a0a648c-b6cb-4512-9a0c-f2d270554b43" providerId="ADAL" clId="{9F6822D2-FB85-43C7-A6E5-60E1E1FD0B96}" dt="2026-03-06T20:17:19.515" v="359" actId="26606"/>
          <ac:spMkLst>
            <pc:docMk/>
            <pc:sldMk cId="3613113677" sldId="261"/>
            <ac:spMk id="53" creationId="{175AAFE7-143D-45AC-B616-09521E0F5597}"/>
          </ac:spMkLst>
        </pc:spChg>
        <pc:spChg chg="add">
          <ac:chgData name="Alessandro Aurélio Caldeira" userId="9a0a648c-b6cb-4512-9a0c-f2d270554b43" providerId="ADAL" clId="{9F6822D2-FB85-43C7-A6E5-60E1E1FD0B96}" dt="2026-03-06T20:17:19.515" v="359" actId="26606"/>
          <ac:spMkLst>
            <pc:docMk/>
            <pc:sldMk cId="3613113677" sldId="261"/>
            <ac:spMk id="54" creationId="{0BA5DB72-E109-4D37-B6DD-C328D539705B}"/>
          </ac:spMkLst>
        </pc:spChg>
        <pc:spChg chg="add">
          <ac:chgData name="Alessandro Aurélio Caldeira" userId="9a0a648c-b6cb-4512-9a0c-f2d270554b43" providerId="ADAL" clId="{9F6822D2-FB85-43C7-A6E5-60E1E1FD0B96}" dt="2026-03-06T20:17:19.515" v="359" actId="26606"/>
          <ac:spMkLst>
            <pc:docMk/>
            <pc:sldMk cId="3613113677" sldId="261"/>
            <ac:spMk id="59" creationId="{EB2D1A1F-B200-4444-AE01-EFC97AF7B51F}"/>
          </ac:spMkLst>
        </pc:spChg>
        <pc:spChg chg="add">
          <ac:chgData name="Alessandro Aurélio Caldeira" userId="9a0a648c-b6cb-4512-9a0c-f2d270554b43" providerId="ADAL" clId="{9F6822D2-FB85-43C7-A6E5-60E1E1FD0B96}" dt="2026-03-06T20:17:19.515" v="359" actId="26606"/>
          <ac:spMkLst>
            <pc:docMk/>
            <pc:sldMk cId="3613113677" sldId="261"/>
            <ac:spMk id="66" creationId="{C8D9C5DD-B8B3-46A0-8FBC-EE462F96C4E5}"/>
          </ac:spMkLst>
        </pc:spChg>
        <pc:grpChg chg="add">
          <ac:chgData name="Alessandro Aurélio Caldeira" userId="9a0a648c-b6cb-4512-9a0c-f2d270554b43" providerId="ADAL" clId="{9F6822D2-FB85-43C7-A6E5-60E1E1FD0B96}" dt="2026-03-06T20:17:19.515" v="359" actId="26606"/>
          <ac:grpSpMkLst>
            <pc:docMk/>
            <pc:sldMk cId="3613113677" sldId="261"/>
            <ac:grpSpMk id="55" creationId="{7C34EE77-74D1-42B4-801B-40B35A68C127}"/>
          </ac:grpSpMkLst>
        </pc:grpChg>
      </pc:sldChg>
      <pc:sldChg chg="delSp modSp mod setBg">
        <pc:chgData name="Alessandro Aurélio Caldeira" userId="9a0a648c-b6cb-4512-9a0c-f2d270554b43" providerId="ADAL" clId="{9F6822D2-FB85-43C7-A6E5-60E1E1FD0B96}" dt="2026-03-06T21:03:05.287" v="558" actId="478"/>
        <pc:sldMkLst>
          <pc:docMk/>
          <pc:sldMk cId="623894658" sldId="263"/>
        </pc:sldMkLst>
        <pc:graphicFrameChg chg="modGraphic">
          <ac:chgData name="Alessandro Aurélio Caldeira" userId="9a0a648c-b6cb-4512-9a0c-f2d270554b43" providerId="ADAL" clId="{9F6822D2-FB85-43C7-A6E5-60E1E1FD0B96}" dt="2026-03-06T20:39:32.908" v="397" actId="26606"/>
          <ac:graphicFrameMkLst>
            <pc:docMk/>
            <pc:sldMk cId="623894658" sldId="263"/>
            <ac:graphicFrameMk id="5" creationId="{522D3FC6-5088-94C4-BEF6-D1BEFC7BA3AA}"/>
          </ac:graphicFrameMkLst>
        </pc:graphicFrameChg>
      </pc:sldChg>
      <pc:sldChg chg="addSp delSp modSp mod setBg">
        <pc:chgData name="Alessandro Aurélio Caldeira" userId="9a0a648c-b6cb-4512-9a0c-f2d270554b43" providerId="ADAL" clId="{9F6822D2-FB85-43C7-A6E5-60E1E1FD0B96}" dt="2026-03-06T20:49:57.663" v="426" actId="207"/>
        <pc:sldMkLst>
          <pc:docMk/>
          <pc:sldMk cId="2103269769" sldId="264"/>
        </pc:sldMkLst>
        <pc:spChg chg="mod">
          <ac:chgData name="Alessandro Aurélio Caldeira" userId="9a0a648c-b6cb-4512-9a0c-f2d270554b43" providerId="ADAL" clId="{9F6822D2-FB85-43C7-A6E5-60E1E1FD0B96}" dt="2026-03-06T20:49:52.791" v="425" actId="207"/>
          <ac:spMkLst>
            <pc:docMk/>
            <pc:sldMk cId="2103269769" sldId="264"/>
            <ac:spMk id="8" creationId="{7BF7D1B1-2693-65AC-B0C5-CB79003A92BC}"/>
          </ac:spMkLst>
        </pc:spChg>
        <pc:spChg chg="mod">
          <ac:chgData name="Alessandro Aurélio Caldeira" userId="9a0a648c-b6cb-4512-9a0c-f2d270554b43" providerId="ADAL" clId="{9F6822D2-FB85-43C7-A6E5-60E1E1FD0B96}" dt="2026-03-06T20:49:57.663" v="426" actId="207"/>
          <ac:spMkLst>
            <pc:docMk/>
            <pc:sldMk cId="2103269769" sldId="264"/>
            <ac:spMk id="9" creationId="{449D15B7-DE48-DCF3-FFD7-C195245C3BB6}"/>
          </ac:spMkLst>
        </pc:spChg>
        <pc:spChg chg="mod">
          <ac:chgData name="Alessandro Aurélio Caldeira" userId="9a0a648c-b6cb-4512-9a0c-f2d270554b43" providerId="ADAL" clId="{9F6822D2-FB85-43C7-A6E5-60E1E1FD0B96}" dt="2026-03-06T20:41:40.705" v="417" actId="14100"/>
          <ac:spMkLst>
            <pc:docMk/>
            <pc:sldMk cId="2103269769" sldId="264"/>
            <ac:spMk id="10" creationId="{A35A3497-2E79-19C3-34C9-FA6EEBF088D3}"/>
          </ac:spMkLst>
        </pc:spChg>
        <pc:spChg chg="mod">
          <ac:chgData name="Alessandro Aurélio Caldeira" userId="9a0a648c-b6cb-4512-9a0c-f2d270554b43" providerId="ADAL" clId="{9F6822D2-FB85-43C7-A6E5-60E1E1FD0B96}" dt="2026-03-06T20:41:03.419" v="406" actId="1037"/>
          <ac:spMkLst>
            <pc:docMk/>
            <pc:sldMk cId="2103269769" sldId="264"/>
            <ac:spMk id="11" creationId="{891CB279-5BC4-BE03-CFDC-CD4FEBDB7B30}"/>
          </ac:spMkLst>
        </pc:spChg>
        <pc:spChg chg="mod">
          <ac:chgData name="Alessandro Aurélio Caldeira" userId="9a0a648c-b6cb-4512-9a0c-f2d270554b43" providerId="ADAL" clId="{9F6822D2-FB85-43C7-A6E5-60E1E1FD0B96}" dt="2026-03-06T20:42:03.195" v="421" actId="1076"/>
          <ac:spMkLst>
            <pc:docMk/>
            <pc:sldMk cId="2103269769" sldId="264"/>
            <ac:spMk id="13" creationId="{D1238FB7-C881-E72B-61AF-067136101A1E}"/>
          </ac:spMkLst>
        </pc:spChg>
        <pc:spChg chg="mod">
          <ac:chgData name="Alessandro Aurélio Caldeira" userId="9a0a648c-b6cb-4512-9a0c-f2d270554b43" providerId="ADAL" clId="{9F6822D2-FB85-43C7-A6E5-60E1E1FD0B96}" dt="2026-03-06T20:40:55.814" v="401" actId="1076"/>
          <ac:spMkLst>
            <pc:docMk/>
            <pc:sldMk cId="2103269769" sldId="264"/>
            <ac:spMk id="15" creationId="{9707E4BA-E1FE-A894-BA7B-FDD7CB3412BB}"/>
          </ac:spMkLst>
        </pc:spChg>
      </pc:sldChg>
      <pc:sldChg chg="delSp modSp mod setBg">
        <pc:chgData name="Alessandro Aurélio Caldeira" userId="9a0a648c-b6cb-4512-9a0c-f2d270554b43" providerId="ADAL" clId="{9F6822D2-FB85-43C7-A6E5-60E1E1FD0B96}" dt="2026-03-06T21:03:10.972" v="560" actId="478"/>
        <pc:sldMkLst>
          <pc:docMk/>
          <pc:sldMk cId="2327502107" sldId="265"/>
        </pc:sldMkLst>
        <pc:graphicFrameChg chg="mod">
          <ac:chgData name="Alessandro Aurélio Caldeira" userId="9a0a648c-b6cb-4512-9a0c-f2d270554b43" providerId="ADAL" clId="{9F6822D2-FB85-43C7-A6E5-60E1E1FD0B96}" dt="2026-03-06T20:38:25.099" v="394"/>
          <ac:graphicFrameMkLst>
            <pc:docMk/>
            <pc:sldMk cId="2327502107" sldId="265"/>
            <ac:graphicFrameMk id="6" creationId="{954ADEA1-5D9A-6CA1-289E-9775747AD39D}"/>
          </ac:graphicFrameMkLst>
        </pc:graphicFrameChg>
      </pc:sldChg>
      <pc:sldChg chg="delSp modSp mod setBg">
        <pc:chgData name="Alessandro Aurélio Caldeira" userId="9a0a648c-b6cb-4512-9a0c-f2d270554b43" providerId="ADAL" clId="{9F6822D2-FB85-43C7-A6E5-60E1E1FD0B96}" dt="2026-03-06T20:50:33.273" v="428"/>
        <pc:sldMkLst>
          <pc:docMk/>
          <pc:sldMk cId="2963081119" sldId="267"/>
        </pc:sldMkLst>
        <pc:spChg chg="mod">
          <ac:chgData name="Alessandro Aurélio Caldeira" userId="9a0a648c-b6cb-4512-9a0c-f2d270554b43" providerId="ADAL" clId="{9F6822D2-FB85-43C7-A6E5-60E1E1FD0B96}" dt="2026-02-27T23:38:22.971" v="253" actId="1076"/>
          <ac:spMkLst>
            <pc:docMk/>
            <pc:sldMk cId="2963081119" sldId="267"/>
            <ac:spMk id="16" creationId="{CB02C504-5CE7-A593-D22A-0F255B125525}"/>
          </ac:spMkLst>
        </pc:spChg>
      </pc:sldChg>
      <pc:sldChg chg="addSp delSp modSp mod setBg">
        <pc:chgData name="Alessandro Aurélio Caldeira" userId="9a0a648c-b6cb-4512-9a0c-f2d270554b43" providerId="ADAL" clId="{9F6822D2-FB85-43C7-A6E5-60E1E1FD0B96}" dt="2026-03-06T20:58:54.509" v="526" actId="255"/>
        <pc:sldMkLst>
          <pc:docMk/>
          <pc:sldMk cId="1315011427" sldId="268"/>
        </pc:sldMkLst>
        <pc:spChg chg="mod">
          <ac:chgData name="Alessandro Aurélio Caldeira" userId="9a0a648c-b6cb-4512-9a0c-f2d270554b43" providerId="ADAL" clId="{9F6822D2-FB85-43C7-A6E5-60E1E1FD0B96}" dt="2026-03-06T20:58:54.509" v="526" actId="255"/>
          <ac:spMkLst>
            <pc:docMk/>
            <pc:sldMk cId="1315011427" sldId="268"/>
            <ac:spMk id="8" creationId="{CB61DEE1-7B05-663C-9844-1737B4004192}"/>
          </ac:spMkLst>
        </pc:spChg>
        <pc:spChg chg="mod">
          <ac:chgData name="Alessandro Aurélio Caldeira" userId="9a0a648c-b6cb-4512-9a0c-f2d270554b43" providerId="ADAL" clId="{9F6822D2-FB85-43C7-A6E5-60E1E1FD0B96}" dt="2026-02-27T23:38:32.851" v="255" actId="1076"/>
          <ac:spMkLst>
            <pc:docMk/>
            <pc:sldMk cId="1315011427" sldId="268"/>
            <ac:spMk id="9" creationId="{CFBC5134-2836-9291-F44C-DFFD022A7052}"/>
          </ac:spMkLst>
        </pc:spChg>
        <pc:spChg chg="mod">
          <ac:chgData name="Alessandro Aurélio Caldeira" userId="9a0a648c-b6cb-4512-9a0c-f2d270554b43" providerId="ADAL" clId="{9F6822D2-FB85-43C7-A6E5-60E1E1FD0B96}" dt="2026-03-06T20:58:54.509" v="526" actId="255"/>
          <ac:spMkLst>
            <pc:docMk/>
            <pc:sldMk cId="1315011427" sldId="268"/>
            <ac:spMk id="10" creationId="{693182C1-536D-BD0B-A4B9-1C547A312B6C}"/>
          </ac:spMkLst>
        </pc:spChg>
        <pc:spChg chg="mod">
          <ac:chgData name="Alessandro Aurélio Caldeira" userId="9a0a648c-b6cb-4512-9a0c-f2d270554b43" providerId="ADAL" clId="{9F6822D2-FB85-43C7-A6E5-60E1E1FD0B96}" dt="2026-03-06T20:58:54.509" v="526" actId="255"/>
          <ac:spMkLst>
            <pc:docMk/>
            <pc:sldMk cId="1315011427" sldId="268"/>
            <ac:spMk id="11" creationId="{CE4601EF-261C-9A36-5ADF-D4B8700A9FD5}"/>
          </ac:spMkLst>
        </pc:spChg>
      </pc:sldChg>
      <pc:sldChg chg="delSp modSp mod setBg">
        <pc:chgData name="Alessandro Aurélio Caldeira" userId="9a0a648c-b6cb-4512-9a0c-f2d270554b43" providerId="ADAL" clId="{9F6822D2-FB85-43C7-A6E5-60E1E1FD0B96}" dt="2026-03-06T21:02:08.917" v="547" actId="14100"/>
        <pc:sldMkLst>
          <pc:docMk/>
          <pc:sldMk cId="3343923584" sldId="269"/>
        </pc:sldMkLst>
        <pc:graphicFrameChg chg="mod">
          <ac:chgData name="Alessandro Aurélio Caldeira" userId="9a0a648c-b6cb-4512-9a0c-f2d270554b43" providerId="ADAL" clId="{9F6822D2-FB85-43C7-A6E5-60E1E1FD0B96}" dt="2026-03-06T21:02:08.917" v="547" actId="14100"/>
          <ac:graphicFrameMkLst>
            <pc:docMk/>
            <pc:sldMk cId="3343923584" sldId="269"/>
            <ac:graphicFrameMk id="7" creationId="{2E39BCEF-287C-C196-ADDE-DF2CB6E8234E}"/>
          </ac:graphicFrameMkLst>
        </pc:graphicFrameChg>
      </pc:sldChg>
      <pc:sldChg chg="delSp modSp mod setBg">
        <pc:chgData name="Alessandro Aurélio Caldeira" userId="9a0a648c-b6cb-4512-9a0c-f2d270554b43" providerId="ADAL" clId="{9F6822D2-FB85-43C7-A6E5-60E1E1FD0B96}" dt="2026-03-06T20:59:39.766" v="528"/>
        <pc:sldMkLst>
          <pc:docMk/>
          <pc:sldMk cId="3628337475" sldId="270"/>
        </pc:sldMkLst>
        <pc:graphicFrameChg chg="modGraphic">
          <ac:chgData name="Alessandro Aurélio Caldeira" userId="9a0a648c-b6cb-4512-9a0c-f2d270554b43" providerId="ADAL" clId="{9F6822D2-FB85-43C7-A6E5-60E1E1FD0B96}" dt="2026-03-06T19:59:24.032" v="285" actId="13926"/>
          <ac:graphicFrameMkLst>
            <pc:docMk/>
            <pc:sldMk cId="3628337475" sldId="270"/>
            <ac:graphicFrameMk id="3" creationId="{2AC18EA0-385B-1451-1C39-CA557FA1464A}"/>
          </ac:graphicFrameMkLst>
        </pc:graphicFrameChg>
      </pc:sldChg>
      <pc:sldChg chg="addSp delSp modSp mod setBg">
        <pc:chgData name="Alessandro Aurélio Caldeira" userId="9a0a648c-b6cb-4512-9a0c-f2d270554b43" providerId="ADAL" clId="{9F6822D2-FB85-43C7-A6E5-60E1E1FD0B96}" dt="2026-03-06T21:02:15.541" v="548" actId="478"/>
        <pc:sldMkLst>
          <pc:docMk/>
          <pc:sldMk cId="4091115217" sldId="272"/>
        </pc:sldMkLst>
        <pc:spChg chg="mod ord">
          <ac:chgData name="Alessandro Aurélio Caldeira" userId="9a0a648c-b6cb-4512-9a0c-f2d270554b43" providerId="ADAL" clId="{9F6822D2-FB85-43C7-A6E5-60E1E1FD0B96}" dt="2026-03-06T20:07:09.058" v="321" actId="26606"/>
          <ac:spMkLst>
            <pc:docMk/>
            <pc:sldMk cId="4091115217" sldId="272"/>
            <ac:spMk id="7" creationId="{E51450F8-51FF-5795-9C56-022608BC9711}"/>
          </ac:spMkLst>
        </pc:spChg>
        <pc:spChg chg="add">
          <ac:chgData name="Alessandro Aurélio Caldeira" userId="9a0a648c-b6cb-4512-9a0c-f2d270554b43" providerId="ADAL" clId="{9F6822D2-FB85-43C7-A6E5-60E1E1FD0B96}" dt="2026-03-06T20:07:09.058" v="321" actId="26606"/>
          <ac:spMkLst>
            <pc:docMk/>
            <pc:sldMk cId="4091115217" sldId="272"/>
            <ac:spMk id="16" creationId="{5FAC0226-4651-4BF7-AA72-6DB611F80F94}"/>
          </ac:spMkLst>
        </pc:spChg>
        <pc:spChg chg="add">
          <ac:chgData name="Alessandro Aurélio Caldeira" userId="9a0a648c-b6cb-4512-9a0c-f2d270554b43" providerId="ADAL" clId="{9F6822D2-FB85-43C7-A6E5-60E1E1FD0B96}" dt="2026-03-06T20:07:09.058" v="321" actId="26606"/>
          <ac:spMkLst>
            <pc:docMk/>
            <pc:sldMk cId="4091115217" sldId="272"/>
            <ac:spMk id="18" creationId="{B8CCAA36-1E98-45B0-AAF9-D8807BA8EF22}"/>
          </ac:spMkLst>
        </pc:spChg>
        <pc:spChg chg="add">
          <ac:chgData name="Alessandro Aurélio Caldeira" userId="9a0a648c-b6cb-4512-9a0c-f2d270554b43" providerId="ADAL" clId="{9F6822D2-FB85-43C7-A6E5-60E1E1FD0B96}" dt="2026-03-06T20:07:09.058" v="321" actId="26606"/>
          <ac:spMkLst>
            <pc:docMk/>
            <pc:sldMk cId="4091115217" sldId="272"/>
            <ac:spMk id="26" creationId="{558C4F41-C97D-4755-8F7C-8C0A8E182FCF}"/>
          </ac:spMkLst>
        </pc:spChg>
        <pc:spChg chg="add">
          <ac:chgData name="Alessandro Aurélio Caldeira" userId="9a0a648c-b6cb-4512-9a0c-f2d270554b43" providerId="ADAL" clId="{9F6822D2-FB85-43C7-A6E5-60E1E1FD0B96}" dt="2026-03-06T20:07:09.058" v="321" actId="26606"/>
          <ac:spMkLst>
            <pc:docMk/>
            <pc:sldMk cId="4091115217" sldId="272"/>
            <ac:spMk id="28" creationId="{A232F408-BBCD-48EE-ABF6-95201EF72338}"/>
          </ac:spMkLst>
        </pc:spChg>
        <pc:spChg chg="add">
          <ac:chgData name="Alessandro Aurélio Caldeira" userId="9a0a648c-b6cb-4512-9a0c-f2d270554b43" providerId="ADAL" clId="{9F6822D2-FB85-43C7-A6E5-60E1E1FD0B96}" dt="2026-03-06T20:07:09.058" v="321" actId="26606"/>
          <ac:spMkLst>
            <pc:docMk/>
            <pc:sldMk cId="4091115217" sldId="272"/>
            <ac:spMk id="30" creationId="{302D5D2F-11CF-47F1-B542-8ED3199DC02C}"/>
          </ac:spMkLst>
        </pc:spChg>
        <pc:spChg chg="add">
          <ac:chgData name="Alessandro Aurélio Caldeira" userId="9a0a648c-b6cb-4512-9a0c-f2d270554b43" providerId="ADAL" clId="{9F6822D2-FB85-43C7-A6E5-60E1E1FD0B96}" dt="2026-03-06T20:07:09.058" v="321" actId="26606"/>
          <ac:spMkLst>
            <pc:docMk/>
            <pc:sldMk cId="4091115217" sldId="272"/>
            <ac:spMk id="34" creationId="{5438E66D-E34C-48D4-9F9D-021EBD568934}"/>
          </ac:spMkLst>
        </pc:spChg>
        <pc:spChg chg="add">
          <ac:chgData name="Alessandro Aurélio Caldeira" userId="9a0a648c-b6cb-4512-9a0c-f2d270554b43" providerId="ADAL" clId="{9F6822D2-FB85-43C7-A6E5-60E1E1FD0B96}" dt="2026-03-06T20:07:09.058" v="321" actId="26606"/>
          <ac:spMkLst>
            <pc:docMk/>
            <pc:sldMk cId="4091115217" sldId="272"/>
            <ac:spMk id="43" creationId="{FEFCF180-A212-449F-8D07-5EC94B281A2E}"/>
          </ac:spMkLst>
        </pc:spChg>
      </pc:sldChg>
      <pc:sldChg chg="addSp delSp modSp mod setBg">
        <pc:chgData name="Alessandro Aurélio Caldeira" userId="9a0a648c-b6cb-4512-9a0c-f2d270554b43" providerId="ADAL" clId="{9F6822D2-FB85-43C7-A6E5-60E1E1FD0B96}" dt="2026-03-06T20:37:06.121" v="387"/>
        <pc:sldMkLst>
          <pc:docMk/>
          <pc:sldMk cId="3877704808" sldId="274"/>
        </pc:sldMkLst>
        <pc:spChg chg="mod">
          <ac:chgData name="Alessandro Aurélio Caldeira" userId="9a0a648c-b6cb-4512-9a0c-f2d270554b43" providerId="ADAL" clId="{9F6822D2-FB85-43C7-A6E5-60E1E1FD0B96}" dt="2026-03-06T20:01:57.333" v="287" actId="26606"/>
          <ac:spMkLst>
            <pc:docMk/>
            <pc:sldMk cId="3877704808" sldId="274"/>
            <ac:spMk id="9" creationId="{B026DC22-DE29-1975-F4AD-11B61C84BEAA}"/>
          </ac:spMkLst>
        </pc:spChg>
        <pc:spChg chg="add">
          <ac:chgData name="Alessandro Aurélio Caldeira" userId="9a0a648c-b6cb-4512-9a0c-f2d270554b43" providerId="ADAL" clId="{9F6822D2-FB85-43C7-A6E5-60E1E1FD0B96}" dt="2026-03-06T20:01:57.333" v="287" actId="26606"/>
          <ac:spMkLst>
            <pc:docMk/>
            <pc:sldMk cId="3877704808" sldId="274"/>
            <ac:spMk id="14" creationId="{6753252F-4873-4F63-801D-CC719279A7D5}"/>
          </ac:spMkLst>
        </pc:spChg>
        <pc:spChg chg="add">
          <ac:chgData name="Alessandro Aurélio Caldeira" userId="9a0a648c-b6cb-4512-9a0c-f2d270554b43" providerId="ADAL" clId="{9F6822D2-FB85-43C7-A6E5-60E1E1FD0B96}" dt="2026-03-06T20:01:57.333" v="287" actId="26606"/>
          <ac:spMkLst>
            <pc:docMk/>
            <pc:sldMk cId="3877704808" sldId="274"/>
            <ac:spMk id="16" creationId="{047C8CCB-F95D-4249-92DD-651249D3535A}"/>
          </ac:spMkLst>
        </pc:spChg>
        <pc:graphicFrameChg chg="mod modGraphic">
          <ac:chgData name="Alessandro Aurélio Caldeira" userId="9a0a648c-b6cb-4512-9a0c-f2d270554b43" providerId="ADAL" clId="{9F6822D2-FB85-43C7-A6E5-60E1E1FD0B96}" dt="2026-03-06T20:01:57.333" v="287" actId="26606"/>
          <ac:graphicFrameMkLst>
            <pc:docMk/>
            <pc:sldMk cId="3877704808" sldId="274"/>
            <ac:graphicFrameMk id="3" creationId="{87B40160-B81C-2402-E667-2931D3B4A2FC}"/>
          </ac:graphicFrameMkLst>
        </pc:graphicFrameChg>
      </pc:sldChg>
      <pc:sldChg chg="addSp delSp modSp mod setBg">
        <pc:chgData name="Alessandro Aurélio Caldeira" userId="9a0a648c-b6cb-4512-9a0c-f2d270554b43" providerId="ADAL" clId="{9F6822D2-FB85-43C7-A6E5-60E1E1FD0B96}" dt="2026-03-06T21:02:32.209" v="550" actId="478"/>
        <pc:sldMkLst>
          <pc:docMk/>
          <pc:sldMk cId="3462095721" sldId="275"/>
        </pc:sldMkLst>
        <pc:spChg chg="mod ord">
          <ac:chgData name="Alessandro Aurélio Caldeira" userId="9a0a648c-b6cb-4512-9a0c-f2d270554b43" providerId="ADAL" clId="{9F6822D2-FB85-43C7-A6E5-60E1E1FD0B96}" dt="2026-03-06T20:03:54.160" v="299" actId="122"/>
          <ac:spMkLst>
            <pc:docMk/>
            <pc:sldMk cId="3462095721" sldId="275"/>
            <ac:spMk id="7" creationId="{065199E9-F0D7-D02C-8590-7BAB3624CDEC}"/>
          </ac:spMkLst>
        </pc:spChg>
        <pc:spChg chg="mod">
          <ac:chgData name="Alessandro Aurélio Caldeira" userId="9a0a648c-b6cb-4512-9a0c-f2d270554b43" providerId="ADAL" clId="{9F6822D2-FB85-43C7-A6E5-60E1E1FD0B96}" dt="2026-03-06T20:03:31.515" v="291" actId="207"/>
          <ac:spMkLst>
            <pc:docMk/>
            <pc:sldMk cId="3462095721" sldId="275"/>
            <ac:spMk id="8" creationId="{47D00351-1ED8-BC8C-76E2-DB9004E9C9B5}"/>
          </ac:spMkLst>
        </pc:spChg>
        <pc:spChg chg="mod">
          <ac:chgData name="Alessandro Aurélio Caldeira" userId="9a0a648c-b6cb-4512-9a0c-f2d270554b43" providerId="ADAL" clId="{9F6822D2-FB85-43C7-A6E5-60E1E1FD0B96}" dt="2026-03-06T20:03:23.670" v="290" actId="26606"/>
          <ac:spMkLst>
            <pc:docMk/>
            <pc:sldMk cId="3462095721" sldId="275"/>
            <ac:spMk id="9" creationId="{2A6BA1AD-DCCF-BCB7-3817-799CE842E566}"/>
          </ac:spMkLst>
        </pc:spChg>
        <pc:spChg chg="add">
          <ac:chgData name="Alessandro Aurélio Caldeira" userId="9a0a648c-b6cb-4512-9a0c-f2d270554b43" providerId="ADAL" clId="{9F6822D2-FB85-43C7-A6E5-60E1E1FD0B96}" dt="2026-03-06T20:03:23.670" v="290" actId="26606"/>
          <ac:spMkLst>
            <pc:docMk/>
            <pc:sldMk cId="3462095721" sldId="275"/>
            <ac:spMk id="14" creationId="{2F4D5922-434B-4829-B93E-02DC38A29519}"/>
          </ac:spMkLst>
        </pc:spChg>
        <pc:spChg chg="add">
          <ac:chgData name="Alessandro Aurélio Caldeira" userId="9a0a648c-b6cb-4512-9a0c-f2d270554b43" providerId="ADAL" clId="{9F6822D2-FB85-43C7-A6E5-60E1E1FD0B96}" dt="2026-03-06T20:03:23.670" v="290" actId="26606"/>
          <ac:spMkLst>
            <pc:docMk/>
            <pc:sldMk cId="3462095721" sldId="275"/>
            <ac:spMk id="16" creationId="{F35FBA24-5C01-4635-A984-1DB6E340B052}"/>
          </ac:spMkLst>
        </pc:spChg>
        <pc:spChg chg="add">
          <ac:chgData name="Alessandro Aurélio Caldeira" userId="9a0a648c-b6cb-4512-9a0c-f2d270554b43" providerId="ADAL" clId="{9F6822D2-FB85-43C7-A6E5-60E1E1FD0B96}" dt="2026-03-06T20:03:23.670" v="290" actId="26606"/>
          <ac:spMkLst>
            <pc:docMk/>
            <pc:sldMk cId="3462095721" sldId="275"/>
            <ac:spMk id="32" creationId="{5819102A-0400-4C1F-8614-973F5262EF56}"/>
          </ac:spMkLst>
        </pc:spChg>
        <pc:spChg chg="add">
          <ac:chgData name="Alessandro Aurélio Caldeira" userId="9a0a648c-b6cb-4512-9a0c-f2d270554b43" providerId="ADAL" clId="{9F6822D2-FB85-43C7-A6E5-60E1E1FD0B96}" dt="2026-03-06T20:03:23.670" v="290" actId="26606"/>
          <ac:spMkLst>
            <pc:docMk/>
            <pc:sldMk cId="3462095721" sldId="275"/>
            <ac:spMk id="40" creationId="{CF1485CA-41D2-421F-B28D-15EF845D5FE6}"/>
          </ac:spMkLst>
        </pc:spChg>
        <pc:grpChg chg="add">
          <ac:chgData name="Alessandro Aurélio Caldeira" userId="9a0a648c-b6cb-4512-9a0c-f2d270554b43" providerId="ADAL" clId="{9F6822D2-FB85-43C7-A6E5-60E1E1FD0B96}" dt="2026-03-06T20:03:23.670" v="290" actId="26606"/>
          <ac:grpSpMkLst>
            <pc:docMk/>
            <pc:sldMk cId="3462095721" sldId="275"/>
            <ac:grpSpMk id="18" creationId="{0961D77B-EFC0-444B-87E8-4C48EB6BEAF2}"/>
          </ac:grpSpMkLst>
        </pc:grpChg>
        <pc:grpChg chg="add">
          <ac:chgData name="Alessandro Aurélio Caldeira" userId="9a0a648c-b6cb-4512-9a0c-f2d270554b43" providerId="ADAL" clId="{9F6822D2-FB85-43C7-A6E5-60E1E1FD0B96}" dt="2026-03-06T20:03:23.670" v="290" actId="26606"/>
          <ac:grpSpMkLst>
            <pc:docMk/>
            <pc:sldMk cId="3462095721" sldId="275"/>
            <ac:grpSpMk id="26" creationId="{B7B4DECA-15C8-4678-96F8-1CA5C3D502E6}"/>
          </ac:grpSpMkLst>
        </pc:grpChg>
      </pc:sldChg>
      <pc:sldChg chg="addSp delSp modSp add mod setBg">
        <pc:chgData name="Alessandro Aurélio Caldeira" userId="9a0a648c-b6cb-4512-9a0c-f2d270554b43" providerId="ADAL" clId="{9F6822D2-FB85-43C7-A6E5-60E1E1FD0B96}" dt="2026-03-06T19:04:21.531" v="272" actId="26606"/>
        <pc:sldMkLst>
          <pc:docMk/>
          <pc:sldMk cId="3279071039" sldId="308"/>
        </pc:sldMkLst>
        <pc:spChg chg="add">
          <ac:chgData name="Alessandro Aurélio Caldeira" userId="9a0a648c-b6cb-4512-9a0c-f2d270554b43" providerId="ADAL" clId="{9F6822D2-FB85-43C7-A6E5-60E1E1FD0B96}" dt="2026-03-06T19:04:21.531" v="272" actId="26606"/>
          <ac:spMkLst>
            <pc:docMk/>
            <pc:sldMk cId="3279071039" sldId="308"/>
            <ac:spMk id="10" creationId="{F3060C83-F051-4F0E-ABAD-AA0DFC48B218}"/>
          </ac:spMkLst>
        </pc:spChg>
        <pc:spChg chg="add">
          <ac:chgData name="Alessandro Aurélio Caldeira" userId="9a0a648c-b6cb-4512-9a0c-f2d270554b43" providerId="ADAL" clId="{9F6822D2-FB85-43C7-A6E5-60E1E1FD0B96}" dt="2026-03-06T19:04:21.531" v="272" actId="26606"/>
          <ac:spMkLst>
            <pc:docMk/>
            <pc:sldMk cId="3279071039" sldId="308"/>
            <ac:spMk id="12" creationId="{83C98ABE-055B-441F-B07E-44F97F083C39}"/>
          </ac:spMkLst>
        </pc:spChg>
        <pc:spChg chg="add">
          <ac:chgData name="Alessandro Aurélio Caldeira" userId="9a0a648c-b6cb-4512-9a0c-f2d270554b43" providerId="ADAL" clId="{9F6822D2-FB85-43C7-A6E5-60E1E1FD0B96}" dt="2026-03-06T19:04:21.531" v="272" actId="26606"/>
          <ac:spMkLst>
            <pc:docMk/>
            <pc:sldMk cId="3279071039" sldId="308"/>
            <ac:spMk id="14" creationId="{29FDB030-9B49-4CED-8CCD-4D99382388AC}"/>
          </ac:spMkLst>
        </pc:spChg>
        <pc:spChg chg="add">
          <ac:chgData name="Alessandro Aurélio Caldeira" userId="9a0a648c-b6cb-4512-9a0c-f2d270554b43" providerId="ADAL" clId="{9F6822D2-FB85-43C7-A6E5-60E1E1FD0B96}" dt="2026-03-06T19:04:21.531" v="272" actId="26606"/>
          <ac:spMkLst>
            <pc:docMk/>
            <pc:sldMk cId="3279071039" sldId="308"/>
            <ac:spMk id="16" creationId="{3783CA14-24A1-485C-8B30-D6A5D87987AD}"/>
          </ac:spMkLst>
        </pc:spChg>
        <pc:spChg chg="add">
          <ac:chgData name="Alessandro Aurélio Caldeira" userId="9a0a648c-b6cb-4512-9a0c-f2d270554b43" providerId="ADAL" clId="{9F6822D2-FB85-43C7-A6E5-60E1E1FD0B96}" dt="2026-03-06T19:04:21.531" v="272" actId="26606"/>
          <ac:spMkLst>
            <pc:docMk/>
            <pc:sldMk cId="3279071039" sldId="308"/>
            <ac:spMk id="18" creationId="{9A97C86A-04D6-40F7-AE84-31AB43E6A846}"/>
          </ac:spMkLst>
        </pc:spChg>
        <pc:spChg chg="add">
          <ac:chgData name="Alessandro Aurélio Caldeira" userId="9a0a648c-b6cb-4512-9a0c-f2d270554b43" providerId="ADAL" clId="{9F6822D2-FB85-43C7-A6E5-60E1E1FD0B96}" dt="2026-03-06T19:04:21.531" v="272" actId="26606"/>
          <ac:spMkLst>
            <pc:docMk/>
            <pc:sldMk cId="3279071039" sldId="308"/>
            <ac:spMk id="20" creationId="{FF9F2414-84E8-453E-B1F3-389FDE8192D9}"/>
          </ac:spMkLst>
        </pc:spChg>
        <pc:spChg chg="add">
          <ac:chgData name="Alessandro Aurélio Caldeira" userId="9a0a648c-b6cb-4512-9a0c-f2d270554b43" providerId="ADAL" clId="{9F6822D2-FB85-43C7-A6E5-60E1E1FD0B96}" dt="2026-03-06T19:04:21.531" v="272" actId="26606"/>
          <ac:spMkLst>
            <pc:docMk/>
            <pc:sldMk cId="3279071039" sldId="308"/>
            <ac:spMk id="22" creationId="{3ECA69A1-7536-43AC-85EF-C7106179F5ED}"/>
          </ac:spMkLst>
        </pc:spChg>
        <pc:picChg chg="mod">
          <ac:chgData name="Alessandro Aurélio Caldeira" userId="9a0a648c-b6cb-4512-9a0c-f2d270554b43" providerId="ADAL" clId="{9F6822D2-FB85-43C7-A6E5-60E1E1FD0B96}" dt="2026-03-06T19:04:21.531" v="272" actId="26606"/>
          <ac:picMkLst>
            <pc:docMk/>
            <pc:sldMk cId="3279071039" sldId="308"/>
            <ac:picMk id="5" creationId="{C25CB34E-1B0E-26D9-0269-10A91A39C563}"/>
          </ac:picMkLst>
        </pc:picChg>
      </pc:sldChg>
      <pc:sldChg chg="addSp delSp modSp add mod setBg">
        <pc:chgData name="Alessandro Aurélio Caldeira" userId="9a0a648c-b6cb-4512-9a0c-f2d270554b43" providerId="ADAL" clId="{9F6822D2-FB85-43C7-A6E5-60E1E1FD0B96}" dt="2026-03-06T19:04:16.645" v="271" actId="26606"/>
        <pc:sldMkLst>
          <pc:docMk/>
          <pc:sldMk cId="2760498791" sldId="309"/>
        </pc:sldMkLst>
        <pc:spChg chg="add">
          <ac:chgData name="Alessandro Aurélio Caldeira" userId="9a0a648c-b6cb-4512-9a0c-f2d270554b43" providerId="ADAL" clId="{9F6822D2-FB85-43C7-A6E5-60E1E1FD0B96}" dt="2026-03-06T19:04:16.645" v="271" actId="26606"/>
          <ac:spMkLst>
            <pc:docMk/>
            <pc:sldMk cId="2760498791" sldId="309"/>
            <ac:spMk id="10" creationId="{F3060C83-F051-4F0E-ABAD-AA0DFC48B218}"/>
          </ac:spMkLst>
        </pc:spChg>
        <pc:spChg chg="add">
          <ac:chgData name="Alessandro Aurélio Caldeira" userId="9a0a648c-b6cb-4512-9a0c-f2d270554b43" providerId="ADAL" clId="{9F6822D2-FB85-43C7-A6E5-60E1E1FD0B96}" dt="2026-03-06T19:04:16.645" v="271" actId="26606"/>
          <ac:spMkLst>
            <pc:docMk/>
            <pc:sldMk cId="2760498791" sldId="309"/>
            <ac:spMk id="12" creationId="{83C98ABE-055B-441F-B07E-44F97F083C39}"/>
          </ac:spMkLst>
        </pc:spChg>
        <pc:spChg chg="add">
          <ac:chgData name="Alessandro Aurélio Caldeira" userId="9a0a648c-b6cb-4512-9a0c-f2d270554b43" providerId="ADAL" clId="{9F6822D2-FB85-43C7-A6E5-60E1E1FD0B96}" dt="2026-03-06T19:04:16.645" v="271" actId="26606"/>
          <ac:spMkLst>
            <pc:docMk/>
            <pc:sldMk cId="2760498791" sldId="309"/>
            <ac:spMk id="14" creationId="{29FDB030-9B49-4CED-8CCD-4D99382388AC}"/>
          </ac:spMkLst>
        </pc:spChg>
        <pc:spChg chg="add">
          <ac:chgData name="Alessandro Aurélio Caldeira" userId="9a0a648c-b6cb-4512-9a0c-f2d270554b43" providerId="ADAL" clId="{9F6822D2-FB85-43C7-A6E5-60E1E1FD0B96}" dt="2026-03-06T19:04:16.645" v="271" actId="26606"/>
          <ac:spMkLst>
            <pc:docMk/>
            <pc:sldMk cId="2760498791" sldId="309"/>
            <ac:spMk id="16" creationId="{3783CA14-24A1-485C-8B30-D6A5D87987AD}"/>
          </ac:spMkLst>
        </pc:spChg>
        <pc:spChg chg="add">
          <ac:chgData name="Alessandro Aurélio Caldeira" userId="9a0a648c-b6cb-4512-9a0c-f2d270554b43" providerId="ADAL" clId="{9F6822D2-FB85-43C7-A6E5-60E1E1FD0B96}" dt="2026-03-06T19:04:16.645" v="271" actId="26606"/>
          <ac:spMkLst>
            <pc:docMk/>
            <pc:sldMk cId="2760498791" sldId="309"/>
            <ac:spMk id="18" creationId="{9A97C86A-04D6-40F7-AE84-31AB43E6A846}"/>
          </ac:spMkLst>
        </pc:spChg>
        <pc:spChg chg="add">
          <ac:chgData name="Alessandro Aurélio Caldeira" userId="9a0a648c-b6cb-4512-9a0c-f2d270554b43" providerId="ADAL" clId="{9F6822D2-FB85-43C7-A6E5-60E1E1FD0B96}" dt="2026-03-06T19:04:16.645" v="271" actId="26606"/>
          <ac:spMkLst>
            <pc:docMk/>
            <pc:sldMk cId="2760498791" sldId="309"/>
            <ac:spMk id="20" creationId="{FF9F2414-84E8-453E-B1F3-389FDE8192D9}"/>
          </ac:spMkLst>
        </pc:spChg>
        <pc:spChg chg="add">
          <ac:chgData name="Alessandro Aurélio Caldeira" userId="9a0a648c-b6cb-4512-9a0c-f2d270554b43" providerId="ADAL" clId="{9F6822D2-FB85-43C7-A6E5-60E1E1FD0B96}" dt="2026-03-06T19:04:16.645" v="271" actId="26606"/>
          <ac:spMkLst>
            <pc:docMk/>
            <pc:sldMk cId="2760498791" sldId="309"/>
            <ac:spMk id="22" creationId="{3ECA69A1-7536-43AC-85EF-C7106179F5ED}"/>
          </ac:spMkLst>
        </pc:spChg>
        <pc:picChg chg="mod">
          <ac:chgData name="Alessandro Aurélio Caldeira" userId="9a0a648c-b6cb-4512-9a0c-f2d270554b43" providerId="ADAL" clId="{9F6822D2-FB85-43C7-A6E5-60E1E1FD0B96}" dt="2026-03-06T19:04:16.645" v="271" actId="26606"/>
          <ac:picMkLst>
            <pc:docMk/>
            <pc:sldMk cId="2760498791" sldId="309"/>
            <ac:picMk id="5" creationId="{8D2B35A5-E6A1-4C25-0343-0148342972D1}"/>
          </ac:picMkLst>
        </pc:picChg>
      </pc:sldChg>
      <pc:sldChg chg="addSp delSp modSp add mod setBg">
        <pc:chgData name="Alessandro Aurélio Caldeira" userId="9a0a648c-b6cb-4512-9a0c-f2d270554b43" providerId="ADAL" clId="{9F6822D2-FB85-43C7-A6E5-60E1E1FD0B96}" dt="2026-03-06T19:38:05.656" v="276" actId="26606"/>
        <pc:sldMkLst>
          <pc:docMk/>
          <pc:sldMk cId="3605104831" sldId="310"/>
        </pc:sldMkLst>
        <pc:spChg chg="add">
          <ac:chgData name="Alessandro Aurélio Caldeira" userId="9a0a648c-b6cb-4512-9a0c-f2d270554b43" providerId="ADAL" clId="{9F6822D2-FB85-43C7-A6E5-60E1E1FD0B96}" dt="2026-03-06T19:37:57.161" v="274"/>
          <ac:spMkLst>
            <pc:docMk/>
            <pc:sldMk cId="3605104831" sldId="310"/>
            <ac:spMk id="4" creationId="{08EBE541-D287-74FA-DB49-8E00F1FE381E}"/>
          </ac:spMkLst>
        </pc:spChg>
        <pc:spChg chg="add">
          <ac:chgData name="Alessandro Aurélio Caldeira" userId="9a0a648c-b6cb-4512-9a0c-f2d270554b43" providerId="ADAL" clId="{9F6822D2-FB85-43C7-A6E5-60E1E1FD0B96}" dt="2026-03-06T19:38:05.656" v="276" actId="26606"/>
          <ac:spMkLst>
            <pc:docMk/>
            <pc:sldMk cId="3605104831" sldId="310"/>
            <ac:spMk id="29" creationId="{83C98ABE-055B-441F-B07E-44F97F083C39}"/>
          </ac:spMkLst>
        </pc:spChg>
        <pc:spChg chg="add">
          <ac:chgData name="Alessandro Aurélio Caldeira" userId="9a0a648c-b6cb-4512-9a0c-f2d270554b43" providerId="ADAL" clId="{9F6822D2-FB85-43C7-A6E5-60E1E1FD0B96}" dt="2026-03-06T19:38:05.656" v="276" actId="26606"/>
          <ac:spMkLst>
            <pc:docMk/>
            <pc:sldMk cId="3605104831" sldId="310"/>
            <ac:spMk id="31" creationId="{29FDB030-9B49-4CED-8CCD-4D99382388AC}"/>
          </ac:spMkLst>
        </pc:spChg>
        <pc:spChg chg="add">
          <ac:chgData name="Alessandro Aurélio Caldeira" userId="9a0a648c-b6cb-4512-9a0c-f2d270554b43" providerId="ADAL" clId="{9F6822D2-FB85-43C7-A6E5-60E1E1FD0B96}" dt="2026-03-06T19:38:05.656" v="276" actId="26606"/>
          <ac:spMkLst>
            <pc:docMk/>
            <pc:sldMk cId="3605104831" sldId="310"/>
            <ac:spMk id="33" creationId="{3783CA14-24A1-485C-8B30-D6A5D87987AD}"/>
          </ac:spMkLst>
        </pc:spChg>
        <pc:spChg chg="add">
          <ac:chgData name="Alessandro Aurélio Caldeira" userId="9a0a648c-b6cb-4512-9a0c-f2d270554b43" providerId="ADAL" clId="{9F6822D2-FB85-43C7-A6E5-60E1E1FD0B96}" dt="2026-03-06T19:38:05.656" v="276" actId="26606"/>
          <ac:spMkLst>
            <pc:docMk/>
            <pc:sldMk cId="3605104831" sldId="310"/>
            <ac:spMk id="35" creationId="{9A97C86A-04D6-40F7-AE84-31AB43E6A846}"/>
          </ac:spMkLst>
        </pc:spChg>
        <pc:spChg chg="add">
          <ac:chgData name="Alessandro Aurélio Caldeira" userId="9a0a648c-b6cb-4512-9a0c-f2d270554b43" providerId="ADAL" clId="{9F6822D2-FB85-43C7-A6E5-60E1E1FD0B96}" dt="2026-03-06T19:38:05.656" v="276" actId="26606"/>
          <ac:spMkLst>
            <pc:docMk/>
            <pc:sldMk cId="3605104831" sldId="310"/>
            <ac:spMk id="37" creationId="{FF9F2414-84E8-453E-B1F3-389FDE8192D9}"/>
          </ac:spMkLst>
        </pc:spChg>
        <pc:spChg chg="add">
          <ac:chgData name="Alessandro Aurélio Caldeira" userId="9a0a648c-b6cb-4512-9a0c-f2d270554b43" providerId="ADAL" clId="{9F6822D2-FB85-43C7-A6E5-60E1E1FD0B96}" dt="2026-03-06T19:38:05.656" v="276" actId="26606"/>
          <ac:spMkLst>
            <pc:docMk/>
            <pc:sldMk cId="3605104831" sldId="310"/>
            <ac:spMk id="39" creationId="{3ECA69A1-7536-43AC-85EF-C7106179F5ED}"/>
          </ac:spMkLst>
        </pc:spChg>
        <pc:picChg chg="add">
          <ac:chgData name="Alessandro Aurélio Caldeira" userId="9a0a648c-b6cb-4512-9a0c-f2d270554b43" providerId="ADAL" clId="{9F6822D2-FB85-43C7-A6E5-60E1E1FD0B96}" dt="2026-03-06T19:38:02.780" v="275"/>
          <ac:picMkLst>
            <pc:docMk/>
            <pc:sldMk cId="3605104831" sldId="310"/>
            <ac:picMk id="5" creationId="{F717CFDF-800A-92E0-F597-AEE0563AAEC9}"/>
          </ac:picMkLst>
        </pc:picChg>
      </pc:sldChg>
      <pc:sldChg chg="addSp delSp modSp add mod setBg">
        <pc:chgData name="Alessandro Aurélio Caldeira" userId="9a0a648c-b6cb-4512-9a0c-f2d270554b43" providerId="ADAL" clId="{9F6822D2-FB85-43C7-A6E5-60E1E1FD0B96}" dt="2026-03-06T20:53:53.863" v="434" actId="478"/>
        <pc:sldMkLst>
          <pc:docMk/>
          <pc:sldMk cId="769684695" sldId="311"/>
        </pc:sldMkLst>
        <pc:spChg chg="mod ord">
          <ac:chgData name="Alessandro Aurélio Caldeira" userId="9a0a648c-b6cb-4512-9a0c-f2d270554b43" providerId="ADAL" clId="{9F6822D2-FB85-43C7-A6E5-60E1E1FD0B96}" dt="2026-03-06T20:06:02.047" v="318" actId="27636"/>
          <ac:spMkLst>
            <pc:docMk/>
            <pc:sldMk cId="769684695" sldId="311"/>
            <ac:spMk id="7" creationId="{45ED623B-774A-EF96-4CE1-C2383373831E}"/>
          </ac:spMkLst>
        </pc:spChg>
        <pc:spChg chg="add">
          <ac:chgData name="Alessandro Aurélio Caldeira" userId="9a0a648c-b6cb-4512-9a0c-f2d270554b43" providerId="ADAL" clId="{9F6822D2-FB85-43C7-A6E5-60E1E1FD0B96}" dt="2026-03-06T20:53:47.437" v="433" actId="26606"/>
          <ac:spMkLst>
            <pc:docMk/>
            <pc:sldMk cId="769684695" sldId="311"/>
            <ac:spMk id="72" creationId="{A19B25F6-D845-46F3-BA69-3D48CEF7EFE5}"/>
          </ac:spMkLst>
        </pc:spChg>
        <pc:spChg chg="add">
          <ac:chgData name="Alessandro Aurélio Caldeira" userId="9a0a648c-b6cb-4512-9a0c-f2d270554b43" providerId="ADAL" clId="{9F6822D2-FB85-43C7-A6E5-60E1E1FD0B96}" dt="2026-03-06T20:53:47.437" v="433" actId="26606"/>
          <ac:spMkLst>
            <pc:docMk/>
            <pc:sldMk cId="769684695" sldId="311"/>
            <ac:spMk id="74" creationId="{5FAC0226-4651-4BF7-AA72-6DB611F80F94}"/>
          </ac:spMkLst>
        </pc:spChg>
        <pc:spChg chg="add">
          <ac:chgData name="Alessandro Aurélio Caldeira" userId="9a0a648c-b6cb-4512-9a0c-f2d270554b43" providerId="ADAL" clId="{9F6822D2-FB85-43C7-A6E5-60E1E1FD0B96}" dt="2026-03-06T20:53:47.437" v="433" actId="26606"/>
          <ac:spMkLst>
            <pc:docMk/>
            <pc:sldMk cId="769684695" sldId="311"/>
            <ac:spMk id="78" creationId="{783F456C-8972-439A-90A4-D7C52FA3A032}"/>
          </ac:spMkLst>
        </pc:spChg>
        <pc:spChg chg="add">
          <ac:chgData name="Alessandro Aurélio Caldeira" userId="9a0a648c-b6cb-4512-9a0c-f2d270554b43" providerId="ADAL" clId="{9F6822D2-FB85-43C7-A6E5-60E1E1FD0B96}" dt="2026-03-06T20:53:47.437" v="433" actId="26606"/>
          <ac:spMkLst>
            <pc:docMk/>
            <pc:sldMk cId="769684695" sldId="311"/>
            <ac:spMk id="82" creationId="{D1C510C0-DED1-4708-AA14-355E5AFF1262}"/>
          </ac:spMkLst>
        </pc:spChg>
        <pc:spChg chg="add">
          <ac:chgData name="Alessandro Aurélio Caldeira" userId="9a0a648c-b6cb-4512-9a0c-f2d270554b43" providerId="ADAL" clId="{9F6822D2-FB85-43C7-A6E5-60E1E1FD0B96}" dt="2026-03-06T20:53:47.437" v="433" actId="26606"/>
          <ac:spMkLst>
            <pc:docMk/>
            <pc:sldMk cId="769684695" sldId="311"/>
            <ac:spMk id="84" creationId="{558C4F41-C97D-4755-8F7C-8C0A8E182FCF}"/>
          </ac:spMkLst>
        </pc:spChg>
        <pc:spChg chg="add">
          <ac:chgData name="Alessandro Aurélio Caldeira" userId="9a0a648c-b6cb-4512-9a0c-f2d270554b43" providerId="ADAL" clId="{9F6822D2-FB85-43C7-A6E5-60E1E1FD0B96}" dt="2026-03-06T20:53:47.437" v="433" actId="26606"/>
          <ac:spMkLst>
            <pc:docMk/>
            <pc:sldMk cId="769684695" sldId="311"/>
            <ac:spMk id="86" creationId="{A232F408-BBCD-48EE-ABF6-95201EF72338}"/>
          </ac:spMkLst>
        </pc:spChg>
        <pc:spChg chg="add">
          <ac:chgData name="Alessandro Aurélio Caldeira" userId="9a0a648c-b6cb-4512-9a0c-f2d270554b43" providerId="ADAL" clId="{9F6822D2-FB85-43C7-A6E5-60E1E1FD0B96}" dt="2026-03-06T20:53:47.437" v="433" actId="26606"/>
          <ac:spMkLst>
            <pc:docMk/>
            <pc:sldMk cId="769684695" sldId="311"/>
            <ac:spMk id="90" creationId="{79109165-7872-4D8A-A545-F48B3AF1D09E}"/>
          </ac:spMkLst>
        </pc:spChg>
      </pc:sldChg>
      <pc:sldChg chg="addSp delSp modSp add mod setBg">
        <pc:chgData name="Alessandro Aurélio Caldeira" userId="9a0a648c-b6cb-4512-9a0c-f2d270554b43" providerId="ADAL" clId="{9F6822D2-FB85-43C7-A6E5-60E1E1FD0B96}" dt="2026-03-06T21:03:21.721" v="562" actId="478"/>
        <pc:sldMkLst>
          <pc:docMk/>
          <pc:sldMk cId="1671254563" sldId="312"/>
        </pc:sldMkLst>
        <pc:spChg chg="mod ord">
          <ac:chgData name="Alessandro Aurélio Caldeira" userId="9a0a648c-b6cb-4512-9a0c-f2d270554b43" providerId="ADAL" clId="{9F6822D2-FB85-43C7-A6E5-60E1E1FD0B96}" dt="2026-03-06T20:56:10.068" v="516" actId="27636"/>
          <ac:spMkLst>
            <pc:docMk/>
            <pc:sldMk cId="1671254563" sldId="312"/>
            <ac:spMk id="7" creationId="{9EC807EE-1261-3486-9C15-A2990786F682}"/>
          </ac:spMkLst>
        </pc:spChg>
        <pc:spChg chg="add">
          <ac:chgData name="Alessandro Aurélio Caldeira" userId="9a0a648c-b6cb-4512-9a0c-f2d270554b43" providerId="ADAL" clId="{9F6822D2-FB85-43C7-A6E5-60E1E1FD0B96}" dt="2026-03-06T20:52:32.743" v="430" actId="26606"/>
          <ac:spMkLst>
            <pc:docMk/>
            <pc:sldMk cId="1671254563" sldId="312"/>
            <ac:spMk id="27" creationId="{A19B25F6-D845-46F3-BA69-3D48CEF7EFE5}"/>
          </ac:spMkLst>
        </pc:spChg>
        <pc:spChg chg="add">
          <ac:chgData name="Alessandro Aurélio Caldeira" userId="9a0a648c-b6cb-4512-9a0c-f2d270554b43" providerId="ADAL" clId="{9F6822D2-FB85-43C7-A6E5-60E1E1FD0B96}" dt="2026-03-06T20:52:32.743" v="430" actId="26606"/>
          <ac:spMkLst>
            <pc:docMk/>
            <pc:sldMk cId="1671254563" sldId="312"/>
            <ac:spMk id="29" creationId="{5FAC0226-4651-4BF7-AA72-6DB611F80F94}"/>
          </ac:spMkLst>
        </pc:spChg>
        <pc:spChg chg="add">
          <ac:chgData name="Alessandro Aurélio Caldeira" userId="9a0a648c-b6cb-4512-9a0c-f2d270554b43" providerId="ADAL" clId="{9F6822D2-FB85-43C7-A6E5-60E1E1FD0B96}" dt="2026-03-06T20:52:32.743" v="430" actId="26606"/>
          <ac:spMkLst>
            <pc:docMk/>
            <pc:sldMk cId="1671254563" sldId="312"/>
            <ac:spMk id="33" creationId="{783F456C-8972-439A-90A4-D7C52FA3A032}"/>
          </ac:spMkLst>
        </pc:spChg>
        <pc:spChg chg="add">
          <ac:chgData name="Alessandro Aurélio Caldeira" userId="9a0a648c-b6cb-4512-9a0c-f2d270554b43" providerId="ADAL" clId="{9F6822D2-FB85-43C7-A6E5-60E1E1FD0B96}" dt="2026-03-06T20:52:32.743" v="430" actId="26606"/>
          <ac:spMkLst>
            <pc:docMk/>
            <pc:sldMk cId="1671254563" sldId="312"/>
            <ac:spMk id="37" creationId="{D1C510C0-DED1-4708-AA14-355E5AFF1262}"/>
          </ac:spMkLst>
        </pc:spChg>
        <pc:spChg chg="add">
          <ac:chgData name="Alessandro Aurélio Caldeira" userId="9a0a648c-b6cb-4512-9a0c-f2d270554b43" providerId="ADAL" clId="{9F6822D2-FB85-43C7-A6E5-60E1E1FD0B96}" dt="2026-03-06T20:52:32.743" v="430" actId="26606"/>
          <ac:spMkLst>
            <pc:docMk/>
            <pc:sldMk cId="1671254563" sldId="312"/>
            <ac:spMk id="41" creationId="{A232F408-BBCD-48EE-ABF6-95201EF72338}"/>
          </ac:spMkLst>
        </pc:spChg>
        <pc:spChg chg="add">
          <ac:chgData name="Alessandro Aurélio Caldeira" userId="9a0a648c-b6cb-4512-9a0c-f2d270554b43" providerId="ADAL" clId="{9F6822D2-FB85-43C7-A6E5-60E1E1FD0B96}" dt="2026-03-06T20:52:32.743" v="430" actId="26606"/>
          <ac:spMkLst>
            <pc:docMk/>
            <pc:sldMk cId="1671254563" sldId="312"/>
            <ac:spMk id="45" creationId="{79109165-7872-4D8A-A545-F48B3AF1D09E}"/>
          </ac:spMkLst>
        </pc:spChg>
        <pc:spChg chg="add">
          <ac:chgData name="Alessandro Aurélio Caldeira" userId="9a0a648c-b6cb-4512-9a0c-f2d270554b43" providerId="ADAL" clId="{9F6822D2-FB85-43C7-A6E5-60E1E1FD0B96}" dt="2026-03-06T20:52:32.743" v="430" actId="26606"/>
          <ac:spMkLst>
            <pc:docMk/>
            <pc:sldMk cId="1671254563" sldId="312"/>
            <ac:spMk id="47" creationId="{5438E66D-E34C-48D4-9F9D-021EBD568934}"/>
          </ac:spMkLst>
        </pc:spChg>
      </pc:sldChg>
      <pc:sldChg chg="addSp delSp modSp new del mod setBg">
        <pc:chgData name="Alessandro Aurélio Caldeira" userId="9a0a648c-b6cb-4512-9a0c-f2d270554b43" providerId="ADAL" clId="{9F6822D2-FB85-43C7-A6E5-60E1E1FD0B96}" dt="2026-03-09T13:58:16.143" v="587" actId="47"/>
        <pc:sldMkLst>
          <pc:docMk/>
          <pc:sldMk cId="3829064613" sldId="314"/>
        </pc:sldMkLst>
        <pc:spChg chg="add mod ord">
          <ac:chgData name="Alessandro Aurélio Caldeira" userId="9a0a648c-b6cb-4512-9a0c-f2d270554b43" providerId="ADAL" clId="{9F6822D2-FB85-43C7-A6E5-60E1E1FD0B96}" dt="2026-03-09T13:57:44.853" v="578" actId="1076"/>
          <ac:spMkLst>
            <pc:docMk/>
            <pc:sldMk cId="3829064613" sldId="314"/>
            <ac:spMk id="2077" creationId="{18C7CBD8-3F92-E182-9FDA-61F7835F8965}"/>
          </ac:spMkLst>
        </pc:spChg>
        <pc:picChg chg="add del mod">
          <ac:chgData name="Alessandro Aurélio Caldeira" userId="9a0a648c-b6cb-4512-9a0c-f2d270554b43" providerId="ADAL" clId="{9F6822D2-FB85-43C7-A6E5-60E1E1FD0B96}" dt="2026-03-09T13:56:06.615" v="569" actId="478"/>
          <ac:picMkLst>
            <pc:docMk/>
            <pc:sldMk cId="3829064613" sldId="314"/>
            <ac:picMk id="2" creationId="{3878EEB1-02E1-F164-3D4E-B1F095E8CA0C}"/>
          </ac:picMkLst>
        </pc:picChg>
        <pc:picChg chg="add mod">
          <ac:chgData name="Alessandro Aurélio Caldeira" userId="9a0a648c-b6cb-4512-9a0c-f2d270554b43" providerId="ADAL" clId="{9F6822D2-FB85-43C7-A6E5-60E1E1FD0B96}" dt="2026-03-09T13:56:11.869" v="571" actId="1076"/>
          <ac:picMkLst>
            <pc:docMk/>
            <pc:sldMk cId="3829064613" sldId="314"/>
            <ac:picMk id="4" creationId="{C934A4D3-5E8B-A3BD-754E-9C41312EB4D9}"/>
          </ac:picMkLst>
        </pc:picChg>
        <pc:picChg chg="add del mod ord">
          <ac:chgData name="Alessandro Aurélio Caldeira" userId="9a0a648c-b6cb-4512-9a0c-f2d270554b43" providerId="ADAL" clId="{9F6822D2-FB85-43C7-A6E5-60E1E1FD0B96}" dt="2026-03-09T13:58:02.045" v="583" actId="21"/>
          <ac:picMkLst>
            <pc:docMk/>
            <pc:sldMk cId="3829064613" sldId="314"/>
            <ac:picMk id="2050" creationId="{35A9CD08-CD58-17B8-EB91-7A792F6A5001}"/>
          </ac:picMkLst>
        </pc:picChg>
      </pc:sldChg>
      <pc:sldChg chg="addSp delSp modSp new del mod setBg">
        <pc:chgData name="Alessandro Aurélio Caldeira" userId="9a0a648c-b6cb-4512-9a0c-f2d270554b43" providerId="ADAL" clId="{9F6822D2-FB85-43C7-A6E5-60E1E1FD0B96}" dt="2026-03-10T21:13:26.573" v="706" actId="47"/>
        <pc:sldMkLst>
          <pc:docMk/>
          <pc:sldMk cId="1073218399" sldId="315"/>
        </pc:sldMkLst>
        <pc:spChg chg="add del mod">
          <ac:chgData name="Alessandro Aurélio Caldeira" userId="9a0a648c-b6cb-4512-9a0c-f2d270554b43" providerId="ADAL" clId="{9F6822D2-FB85-43C7-A6E5-60E1E1FD0B96}" dt="2026-03-09T14:02:29.437" v="597" actId="26606"/>
          <ac:spMkLst>
            <pc:docMk/>
            <pc:sldMk cId="1073218399" sldId="315"/>
            <ac:spMk id="2" creationId="{772B7E4D-299F-4597-0798-AE8F7193B096}"/>
          </ac:spMkLst>
        </pc:spChg>
        <pc:spChg chg="add del">
          <ac:chgData name="Alessandro Aurélio Caldeira" userId="9a0a648c-b6cb-4512-9a0c-f2d270554b43" providerId="ADAL" clId="{9F6822D2-FB85-43C7-A6E5-60E1E1FD0B96}" dt="2026-03-09T14:09:15.126" v="647" actId="26606"/>
          <ac:spMkLst>
            <pc:docMk/>
            <pc:sldMk cId="1073218399" sldId="315"/>
            <ac:spMk id="13" creationId="{749FA6A2-2239-4EF2-9EB3-B1DC295FE14D}"/>
          </ac:spMkLst>
        </pc:spChg>
        <pc:spChg chg="add mod">
          <ac:chgData name="Alessandro Aurélio Caldeira" userId="9a0a648c-b6cb-4512-9a0c-f2d270554b43" providerId="ADAL" clId="{9F6822D2-FB85-43C7-A6E5-60E1E1FD0B96}" dt="2026-03-09T14:15:36.147" v="678" actId="207"/>
          <ac:spMkLst>
            <pc:docMk/>
            <pc:sldMk cId="1073218399" sldId="315"/>
            <ac:spMk id="17" creationId="{925D7FD1-9C2D-BF7D-6D30-CB516CC106C1}"/>
          </ac:spMkLst>
        </pc:spChg>
        <pc:spChg chg="add del">
          <ac:chgData name="Alessandro Aurélio Caldeira" userId="9a0a648c-b6cb-4512-9a0c-f2d270554b43" providerId="ADAL" clId="{9F6822D2-FB85-43C7-A6E5-60E1E1FD0B96}" dt="2026-03-09T14:02:29.437" v="597" actId="26606"/>
          <ac:spMkLst>
            <pc:docMk/>
            <pc:sldMk cId="1073218399" sldId="315"/>
            <ac:spMk id="3079" creationId="{42A4FC2C-047E-45A5-965D-8E1E3BF09BC6}"/>
          </ac:spMkLst>
        </pc:spChg>
        <pc:spChg chg="add del">
          <ac:chgData name="Alessandro Aurélio Caldeira" userId="9a0a648c-b6cb-4512-9a0c-f2d270554b43" providerId="ADAL" clId="{9F6822D2-FB85-43C7-A6E5-60E1E1FD0B96}" dt="2026-03-09T14:02:24.360" v="592" actId="26606"/>
          <ac:spMkLst>
            <pc:docMk/>
            <pc:sldMk cId="1073218399" sldId="315"/>
            <ac:spMk id="3084" creationId="{AB8C311F-7253-4AED-9701-7FC0708C41C7}"/>
          </ac:spMkLst>
        </pc:spChg>
        <pc:spChg chg="add del">
          <ac:chgData name="Alessandro Aurélio Caldeira" userId="9a0a648c-b6cb-4512-9a0c-f2d270554b43" providerId="ADAL" clId="{9F6822D2-FB85-43C7-A6E5-60E1E1FD0B96}" dt="2026-03-09T14:02:24.360" v="592" actId="26606"/>
          <ac:spMkLst>
            <pc:docMk/>
            <pc:sldMk cId="1073218399" sldId="315"/>
            <ac:spMk id="3086" creationId="{FD073016-B734-483B-8953-5BADEE145112}"/>
          </ac:spMkLst>
        </pc:spChg>
        <pc:spChg chg="add del">
          <ac:chgData name="Alessandro Aurélio Caldeira" userId="9a0a648c-b6cb-4512-9a0c-f2d270554b43" providerId="ADAL" clId="{9F6822D2-FB85-43C7-A6E5-60E1E1FD0B96}" dt="2026-03-09T14:02:24.360" v="592" actId="26606"/>
          <ac:spMkLst>
            <pc:docMk/>
            <pc:sldMk cId="1073218399" sldId="315"/>
            <ac:spMk id="3088" creationId="{90A7EAB6-59D3-4325-8DE6-E0CA4009CE53}"/>
          </ac:spMkLst>
        </pc:spChg>
        <pc:spChg chg="add del">
          <ac:chgData name="Alessandro Aurélio Caldeira" userId="9a0a648c-b6cb-4512-9a0c-f2d270554b43" providerId="ADAL" clId="{9F6822D2-FB85-43C7-A6E5-60E1E1FD0B96}" dt="2026-03-09T14:02:24.360" v="592" actId="26606"/>
          <ac:spMkLst>
            <pc:docMk/>
            <pc:sldMk cId="1073218399" sldId="315"/>
            <ac:spMk id="3090" creationId="{A8D57A06-A426-446D-B02C-A2DC6B62E45E}"/>
          </ac:spMkLst>
        </pc:spChg>
        <pc:spChg chg="add del">
          <ac:chgData name="Alessandro Aurélio Caldeira" userId="9a0a648c-b6cb-4512-9a0c-f2d270554b43" providerId="ADAL" clId="{9F6822D2-FB85-43C7-A6E5-60E1E1FD0B96}" dt="2026-03-09T14:02:26.904" v="594" actId="26606"/>
          <ac:spMkLst>
            <pc:docMk/>
            <pc:sldMk cId="1073218399" sldId="315"/>
            <ac:spMk id="3092" creationId="{2B97F24A-32CE-4C1C-A50D-3016B394DCFB}"/>
          </ac:spMkLst>
        </pc:spChg>
        <pc:spChg chg="add del">
          <ac:chgData name="Alessandro Aurélio Caldeira" userId="9a0a648c-b6cb-4512-9a0c-f2d270554b43" providerId="ADAL" clId="{9F6822D2-FB85-43C7-A6E5-60E1E1FD0B96}" dt="2026-03-09T14:02:26.904" v="594" actId="26606"/>
          <ac:spMkLst>
            <pc:docMk/>
            <pc:sldMk cId="1073218399" sldId="315"/>
            <ac:spMk id="3093" creationId="{6357EC4F-235E-4222-A36F-C7878ACE37F2}"/>
          </ac:spMkLst>
        </pc:spChg>
        <pc:spChg chg="add del">
          <ac:chgData name="Alessandro Aurélio Caldeira" userId="9a0a648c-b6cb-4512-9a0c-f2d270554b43" providerId="ADAL" clId="{9F6822D2-FB85-43C7-A6E5-60E1E1FD0B96}" dt="2026-03-09T14:02:26.904" v="594" actId="26606"/>
          <ac:spMkLst>
            <pc:docMk/>
            <pc:sldMk cId="1073218399" sldId="315"/>
            <ac:spMk id="3094" creationId="{772B7E4D-299F-4597-0798-AE8F7193B096}"/>
          </ac:spMkLst>
        </pc:spChg>
        <pc:spChg chg="add del">
          <ac:chgData name="Alessandro Aurélio Caldeira" userId="9a0a648c-b6cb-4512-9a0c-f2d270554b43" providerId="ADAL" clId="{9F6822D2-FB85-43C7-A6E5-60E1E1FD0B96}" dt="2026-03-09T14:02:29.428" v="596" actId="26606"/>
          <ac:spMkLst>
            <pc:docMk/>
            <pc:sldMk cId="1073218399" sldId="315"/>
            <ac:spMk id="3096" creationId="{B1595A09-E336-4D1B-9B3A-06A2287A54E2}"/>
          </ac:spMkLst>
        </pc:spChg>
        <pc:spChg chg="add del">
          <ac:chgData name="Alessandro Aurélio Caldeira" userId="9a0a648c-b6cb-4512-9a0c-f2d270554b43" providerId="ADAL" clId="{9F6822D2-FB85-43C7-A6E5-60E1E1FD0B96}" dt="2026-03-09T14:02:29.428" v="596" actId="26606"/>
          <ac:spMkLst>
            <pc:docMk/>
            <pc:sldMk cId="1073218399" sldId="315"/>
            <ac:spMk id="3097" creationId="{3540989C-C7B8-473B-BF87-6F2DA6A90006}"/>
          </ac:spMkLst>
        </pc:spChg>
        <pc:spChg chg="add del">
          <ac:chgData name="Alessandro Aurélio Caldeira" userId="9a0a648c-b6cb-4512-9a0c-f2d270554b43" providerId="ADAL" clId="{9F6822D2-FB85-43C7-A6E5-60E1E1FD0B96}" dt="2026-03-09T14:02:29.428" v="596" actId="26606"/>
          <ac:spMkLst>
            <pc:docMk/>
            <pc:sldMk cId="1073218399" sldId="315"/>
            <ac:spMk id="3098" creationId="{772B7E4D-299F-4597-0798-AE8F7193B096}"/>
          </ac:spMkLst>
        </pc:spChg>
        <pc:spChg chg="add del">
          <ac:chgData name="Alessandro Aurélio Caldeira" userId="9a0a648c-b6cb-4512-9a0c-f2d270554b43" providerId="ADAL" clId="{9F6822D2-FB85-43C7-A6E5-60E1E1FD0B96}" dt="2026-03-09T14:03:01.925" v="603" actId="26606"/>
          <ac:spMkLst>
            <pc:docMk/>
            <pc:sldMk cId="1073218399" sldId="315"/>
            <ac:spMk id="3100" creationId="{2EB492CD-616E-47F8-933B-5E2D952A0593}"/>
          </ac:spMkLst>
        </pc:spChg>
        <pc:spChg chg="add del">
          <ac:chgData name="Alessandro Aurélio Caldeira" userId="9a0a648c-b6cb-4512-9a0c-f2d270554b43" providerId="ADAL" clId="{9F6822D2-FB85-43C7-A6E5-60E1E1FD0B96}" dt="2026-03-09T14:03:01.925" v="603" actId="26606"/>
          <ac:spMkLst>
            <pc:docMk/>
            <pc:sldMk cId="1073218399" sldId="315"/>
            <ac:spMk id="3101" creationId="{59383CF9-23B5-4335-9B21-1791C4CF1C75}"/>
          </ac:spMkLst>
        </pc:spChg>
        <pc:spChg chg="add del">
          <ac:chgData name="Alessandro Aurélio Caldeira" userId="9a0a648c-b6cb-4512-9a0c-f2d270554b43" providerId="ADAL" clId="{9F6822D2-FB85-43C7-A6E5-60E1E1FD0B96}" dt="2026-03-09T14:03:01.925" v="603" actId="26606"/>
          <ac:spMkLst>
            <pc:docMk/>
            <pc:sldMk cId="1073218399" sldId="315"/>
            <ac:spMk id="3102" creationId="{0007FE00-9498-4706-B255-6437B0252C02}"/>
          </ac:spMkLst>
        </pc:spChg>
        <pc:spChg chg="add del mod">
          <ac:chgData name="Alessandro Aurélio Caldeira" userId="9a0a648c-b6cb-4512-9a0c-f2d270554b43" providerId="ADAL" clId="{9F6822D2-FB85-43C7-A6E5-60E1E1FD0B96}" dt="2026-03-09T14:04:56.913" v="604" actId="478"/>
          <ac:spMkLst>
            <pc:docMk/>
            <pc:sldMk cId="1073218399" sldId="315"/>
            <ac:spMk id="3103" creationId="{772B7E4D-299F-4597-0798-AE8F7193B096}"/>
          </ac:spMkLst>
        </pc:spChg>
        <pc:spChg chg="add del">
          <ac:chgData name="Alessandro Aurélio Caldeira" userId="9a0a648c-b6cb-4512-9a0c-f2d270554b43" providerId="ADAL" clId="{9F6822D2-FB85-43C7-A6E5-60E1E1FD0B96}" dt="2026-03-09T14:03:01.917" v="602" actId="26606"/>
          <ac:spMkLst>
            <pc:docMk/>
            <pc:sldMk cId="1073218399" sldId="315"/>
            <ac:spMk id="3108" creationId="{B1595A09-E336-4D1B-9B3A-06A2287A54E2}"/>
          </ac:spMkLst>
        </pc:spChg>
        <pc:spChg chg="add del">
          <ac:chgData name="Alessandro Aurélio Caldeira" userId="9a0a648c-b6cb-4512-9a0c-f2d270554b43" providerId="ADAL" clId="{9F6822D2-FB85-43C7-A6E5-60E1E1FD0B96}" dt="2026-03-09T14:03:01.917" v="602" actId="26606"/>
          <ac:spMkLst>
            <pc:docMk/>
            <pc:sldMk cId="1073218399" sldId="315"/>
            <ac:spMk id="3110" creationId="{3540989C-C7B8-473B-BF87-6F2DA6A90006}"/>
          </ac:spMkLst>
        </pc:spChg>
        <pc:spChg chg="add del">
          <ac:chgData name="Alessandro Aurélio Caldeira" userId="9a0a648c-b6cb-4512-9a0c-f2d270554b43" providerId="ADAL" clId="{9F6822D2-FB85-43C7-A6E5-60E1E1FD0B96}" dt="2026-03-09T14:07:39.965" v="643" actId="26606"/>
          <ac:spMkLst>
            <pc:docMk/>
            <pc:sldMk cId="1073218399" sldId="315"/>
            <ac:spMk id="3113" creationId="{A2679492-7988-4050-9056-542444452411}"/>
          </ac:spMkLst>
        </pc:spChg>
        <pc:spChg chg="add del">
          <ac:chgData name="Alessandro Aurélio Caldeira" userId="9a0a648c-b6cb-4512-9a0c-f2d270554b43" providerId="ADAL" clId="{9F6822D2-FB85-43C7-A6E5-60E1E1FD0B96}" dt="2026-03-09T14:07:39.965" v="643" actId="26606"/>
          <ac:spMkLst>
            <pc:docMk/>
            <pc:sldMk cId="1073218399" sldId="315"/>
            <ac:spMk id="3114" creationId="{B091B163-7D61-4891-ABCF-5C13D9C418D0}"/>
          </ac:spMkLst>
        </pc:spChg>
        <pc:picChg chg="add mod ord">
          <ac:chgData name="Alessandro Aurélio Caldeira" userId="9a0a648c-b6cb-4512-9a0c-f2d270554b43" providerId="ADAL" clId="{9F6822D2-FB85-43C7-A6E5-60E1E1FD0B96}" dt="2026-03-09T14:09:15.126" v="647" actId="26606"/>
          <ac:picMkLst>
            <pc:docMk/>
            <pc:sldMk cId="1073218399" sldId="315"/>
            <ac:picMk id="4" creationId="{C5A8F1B5-904F-98C3-F577-703D69C91D41}"/>
          </ac:picMkLst>
        </pc:picChg>
        <pc:picChg chg="add mod ord">
          <ac:chgData name="Alessandro Aurélio Caldeira" userId="9a0a648c-b6cb-4512-9a0c-f2d270554b43" providerId="ADAL" clId="{9F6822D2-FB85-43C7-A6E5-60E1E1FD0B96}" dt="2026-03-09T14:09:15.126" v="647" actId="26606"/>
          <ac:picMkLst>
            <pc:docMk/>
            <pc:sldMk cId="1073218399" sldId="315"/>
            <ac:picMk id="6" creationId="{37E85B02-DFB8-F2FA-0A48-81008B580211}"/>
          </ac:picMkLst>
        </pc:picChg>
        <pc:picChg chg="add mod">
          <ac:chgData name="Alessandro Aurélio Caldeira" userId="9a0a648c-b6cb-4512-9a0c-f2d270554b43" providerId="ADAL" clId="{9F6822D2-FB85-43C7-A6E5-60E1E1FD0B96}" dt="2026-03-09T14:09:15.128" v="648" actId="26606"/>
          <ac:picMkLst>
            <pc:docMk/>
            <pc:sldMk cId="1073218399" sldId="315"/>
            <ac:picMk id="8" creationId="{EEB29176-ACD9-4833-9EDF-2475C5B7DBDD}"/>
          </ac:picMkLst>
        </pc:picChg>
        <pc:picChg chg="add del mod">
          <ac:chgData name="Alessandro Aurélio Caldeira" userId="9a0a648c-b6cb-4512-9a0c-f2d270554b43" providerId="ADAL" clId="{9F6822D2-FB85-43C7-A6E5-60E1E1FD0B96}" dt="2026-03-09T14:12:35.344" v="662" actId="478"/>
          <ac:picMkLst>
            <pc:docMk/>
            <pc:sldMk cId="1073218399" sldId="315"/>
            <ac:picMk id="10" creationId="{B2AD1E60-2C92-1A5B-0885-E12014A3FA91}"/>
          </ac:picMkLst>
        </pc:picChg>
        <pc:picChg chg="add del mod">
          <ac:chgData name="Alessandro Aurélio Caldeira" userId="9a0a648c-b6cb-4512-9a0c-f2d270554b43" providerId="ADAL" clId="{9F6822D2-FB85-43C7-A6E5-60E1E1FD0B96}" dt="2026-03-09T14:13:23.151" v="668" actId="478"/>
          <ac:picMkLst>
            <pc:docMk/>
            <pc:sldMk cId="1073218399" sldId="315"/>
            <ac:picMk id="12" creationId="{B130BF7F-ABCC-202D-01B9-7E0098F3599D}"/>
          </ac:picMkLst>
        </pc:picChg>
        <pc:picChg chg="add mod">
          <ac:chgData name="Alessandro Aurélio Caldeira" userId="9a0a648c-b6cb-4512-9a0c-f2d270554b43" providerId="ADAL" clId="{9F6822D2-FB85-43C7-A6E5-60E1E1FD0B96}" dt="2026-03-09T14:16:01.402" v="683" actId="1076"/>
          <ac:picMkLst>
            <pc:docMk/>
            <pc:sldMk cId="1073218399" sldId="315"/>
            <ac:picMk id="15" creationId="{9C4F39AB-F7FF-DA0A-096A-970F91740520}"/>
          </ac:picMkLst>
        </pc:picChg>
        <pc:picChg chg="add del mod ord">
          <ac:chgData name="Alessandro Aurélio Caldeira" userId="9a0a648c-b6cb-4512-9a0c-f2d270554b43" providerId="ADAL" clId="{9F6822D2-FB85-43C7-A6E5-60E1E1FD0B96}" dt="2026-03-09T13:58:19.059" v="588" actId="478"/>
          <ac:picMkLst>
            <pc:docMk/>
            <pc:sldMk cId="1073218399" sldId="315"/>
            <ac:picMk id="3074" creationId="{06066BFF-9146-0A2C-2EC4-099CB3DD7972}"/>
          </ac:picMkLst>
        </pc:picChg>
        <pc:cxnChg chg="add del">
          <ac:chgData name="Alessandro Aurélio Caldeira" userId="9a0a648c-b6cb-4512-9a0c-f2d270554b43" providerId="ADAL" clId="{9F6822D2-FB85-43C7-A6E5-60E1E1FD0B96}" dt="2026-03-09T14:07:39.965" v="643" actId="26606"/>
          <ac:cxnSpMkLst>
            <pc:docMk/>
            <pc:sldMk cId="1073218399" sldId="315"/>
            <ac:cxnSpMk id="3112" creationId="{C49DA8F6-BCC1-4447-B54C-57856834B94B}"/>
          </ac:cxnSpMkLst>
        </pc:cxnChg>
      </pc:sldChg>
      <pc:sldChg chg="delSp modSp add mod ord">
        <pc:chgData name="Alessandro Aurélio Caldeira" userId="9a0a648c-b6cb-4512-9a0c-f2d270554b43" providerId="ADAL" clId="{9F6822D2-FB85-43C7-A6E5-60E1E1FD0B96}" dt="2026-03-06T21:02:39.515" v="552" actId="478"/>
        <pc:sldMkLst>
          <pc:docMk/>
          <pc:sldMk cId="3835245126" sldId="317"/>
        </pc:sldMkLst>
        <pc:spChg chg="mod">
          <ac:chgData name="Alessandro Aurélio Caldeira" userId="9a0a648c-b6cb-4512-9a0c-f2d270554b43" providerId="ADAL" clId="{9F6822D2-FB85-43C7-A6E5-60E1E1FD0B96}" dt="2026-03-06T20:55:21.288" v="472" actId="20577"/>
          <ac:spMkLst>
            <pc:docMk/>
            <pc:sldMk cId="3835245126" sldId="317"/>
            <ac:spMk id="7" creationId="{123E1C3E-A667-9DB0-74B6-4480163D2217}"/>
          </ac:spMkLst>
        </pc:spChg>
      </pc:sldChg>
      <pc:sldChg chg="addSp delSp modSp add mod setBg delDesignElem">
        <pc:chgData name="Alessandro Aurélio Caldeira" userId="9a0a648c-b6cb-4512-9a0c-f2d270554b43" providerId="ADAL" clId="{9F6822D2-FB85-43C7-A6E5-60E1E1FD0B96}" dt="2026-03-09T13:58:11.630" v="586" actId="1076"/>
        <pc:sldMkLst>
          <pc:docMk/>
          <pc:sldMk cId="782345494" sldId="318"/>
        </pc:sldMkLst>
        <pc:spChg chg="add mod">
          <ac:chgData name="Alessandro Aurélio Caldeira" userId="9a0a648c-b6cb-4512-9a0c-f2d270554b43" providerId="ADAL" clId="{9F6822D2-FB85-43C7-A6E5-60E1E1FD0B96}" dt="2026-03-09T13:57:56.901" v="581" actId="1076"/>
          <ac:spMkLst>
            <pc:docMk/>
            <pc:sldMk cId="782345494" sldId="318"/>
            <ac:spMk id="2" creationId="{BA6AF190-CA19-FE2E-C4C6-CDC5867ACA66}"/>
          </ac:spMkLst>
        </pc:spChg>
        <pc:spChg chg="del">
          <ac:chgData name="Alessandro Aurélio Caldeira" userId="9a0a648c-b6cb-4512-9a0c-f2d270554b43" providerId="ADAL" clId="{9F6822D2-FB85-43C7-A6E5-60E1E1FD0B96}" dt="2026-03-09T13:57:30.230" v="577"/>
          <ac:spMkLst>
            <pc:docMk/>
            <pc:sldMk cId="782345494" sldId="318"/>
            <ac:spMk id="3079" creationId="{6376BB05-2BF9-53D4-DFA7-7BB7E0154C79}"/>
          </ac:spMkLst>
        </pc:spChg>
        <pc:picChg chg="add mod">
          <ac:chgData name="Alessandro Aurélio Caldeira" userId="9a0a648c-b6cb-4512-9a0c-f2d270554b43" providerId="ADAL" clId="{9F6822D2-FB85-43C7-A6E5-60E1E1FD0B96}" dt="2026-03-09T13:58:11.630" v="586" actId="1076"/>
          <ac:picMkLst>
            <pc:docMk/>
            <pc:sldMk cId="782345494" sldId="318"/>
            <ac:picMk id="2050" creationId="{35A9CD08-CD58-17B8-EB91-7A792F6A5001}"/>
          </ac:picMkLst>
        </pc:picChg>
      </pc:sldChg>
      <pc:sldChg chg="addSp delSp modSp new mod setBg">
        <pc:chgData name="Alessandro Aurélio Caldeira" userId="9a0a648c-b6cb-4512-9a0c-f2d270554b43" providerId="ADAL" clId="{9F6822D2-FB85-43C7-A6E5-60E1E1FD0B96}" dt="2026-03-10T21:13:22.452" v="705"/>
        <pc:sldMkLst>
          <pc:docMk/>
          <pc:sldMk cId="146513057" sldId="319"/>
        </pc:sldMkLst>
        <pc:spChg chg="del">
          <ac:chgData name="Alessandro Aurélio Caldeira" userId="9a0a648c-b6cb-4512-9a0c-f2d270554b43" providerId="ADAL" clId="{9F6822D2-FB85-43C7-A6E5-60E1E1FD0B96}" dt="2026-03-10T21:12:23.336" v="692" actId="478"/>
          <ac:spMkLst>
            <pc:docMk/>
            <pc:sldMk cId="146513057" sldId="319"/>
            <ac:spMk id="2" creationId="{813546B7-AACE-6C87-C5A8-E1AD41571E06}"/>
          </ac:spMkLst>
        </pc:spChg>
        <pc:spChg chg="del">
          <ac:chgData name="Alessandro Aurélio Caldeira" userId="9a0a648c-b6cb-4512-9a0c-f2d270554b43" providerId="ADAL" clId="{9F6822D2-FB85-43C7-A6E5-60E1E1FD0B96}" dt="2026-03-10T21:12:30.244" v="693" actId="478"/>
          <ac:spMkLst>
            <pc:docMk/>
            <pc:sldMk cId="146513057" sldId="319"/>
            <ac:spMk id="3" creationId="{E331E5FD-477E-E490-B403-D43296F2FE77}"/>
          </ac:spMkLst>
        </pc:spChg>
        <pc:spChg chg="del">
          <ac:chgData name="Alessandro Aurélio Caldeira" userId="9a0a648c-b6cb-4512-9a0c-f2d270554b43" providerId="ADAL" clId="{9F6822D2-FB85-43C7-A6E5-60E1E1FD0B96}" dt="2026-03-10T21:12:47.312" v="698" actId="478"/>
          <ac:spMkLst>
            <pc:docMk/>
            <pc:sldMk cId="146513057" sldId="319"/>
            <ac:spMk id="4" creationId="{40D09C93-6F2E-B8DA-0F3B-E2B14E490A83}"/>
          </ac:spMkLst>
        </pc:spChg>
        <pc:spChg chg="mod">
          <ac:chgData name="Alessandro Aurélio Caldeira" userId="9a0a648c-b6cb-4512-9a0c-f2d270554b43" providerId="ADAL" clId="{9F6822D2-FB85-43C7-A6E5-60E1E1FD0B96}" dt="2026-03-10T21:13:11.569" v="704" actId="26606"/>
          <ac:spMkLst>
            <pc:docMk/>
            <pc:sldMk cId="146513057" sldId="319"/>
            <ac:spMk id="5" creationId="{5019AEC7-1729-1708-B72A-19D57BC0BC8F}"/>
          </ac:spMkLst>
        </pc:spChg>
        <pc:spChg chg="add">
          <ac:chgData name="Alessandro Aurélio Caldeira" userId="9a0a648c-b6cb-4512-9a0c-f2d270554b43" providerId="ADAL" clId="{9F6822D2-FB85-43C7-A6E5-60E1E1FD0B96}" dt="2026-03-10T21:09:47.123" v="685"/>
          <ac:spMkLst>
            <pc:docMk/>
            <pc:sldMk cId="146513057" sldId="319"/>
            <ac:spMk id="6" creationId="{3CF950AD-53CC-CBA6-34D9-C670411D639E}"/>
          </ac:spMkLst>
        </pc:spChg>
        <pc:spChg chg="add mod">
          <ac:chgData name="Alessandro Aurélio Caldeira" userId="9a0a648c-b6cb-4512-9a0c-f2d270554b43" providerId="ADAL" clId="{9F6822D2-FB85-43C7-A6E5-60E1E1FD0B96}" dt="2026-03-10T21:13:22.452" v="705"/>
          <ac:spMkLst>
            <pc:docMk/>
            <pc:sldMk cId="146513057" sldId="319"/>
            <ac:spMk id="12" creationId="{0DC53CDA-4BEA-043F-71AF-672BE7A95188}"/>
          </ac:spMkLst>
        </pc:spChg>
        <pc:spChg chg="add del">
          <ac:chgData name="Alessandro Aurélio Caldeira" userId="9a0a648c-b6cb-4512-9a0c-f2d270554b43" providerId="ADAL" clId="{9F6822D2-FB85-43C7-A6E5-60E1E1FD0B96}" dt="2026-03-10T21:12:58.406" v="701" actId="26606"/>
          <ac:spMkLst>
            <pc:docMk/>
            <pc:sldMk cId="146513057" sldId="319"/>
            <ac:spMk id="16" creationId="{6C2997EE-0889-44C3-AC0D-18F26AC9AAAB}"/>
          </ac:spMkLst>
        </pc:spChg>
        <pc:spChg chg="add del">
          <ac:chgData name="Alessandro Aurélio Caldeira" userId="9a0a648c-b6cb-4512-9a0c-f2d270554b43" providerId="ADAL" clId="{9F6822D2-FB85-43C7-A6E5-60E1E1FD0B96}" dt="2026-03-10T21:13:11.562" v="703" actId="26606"/>
          <ac:spMkLst>
            <pc:docMk/>
            <pc:sldMk cId="146513057" sldId="319"/>
            <ac:spMk id="18" creationId="{FABB624F-BF77-4AE1-B71D-2D681D4731B8}"/>
          </ac:spMkLst>
        </pc:spChg>
        <pc:picChg chg="add mod ord">
          <ac:chgData name="Alessandro Aurélio Caldeira" userId="9a0a648c-b6cb-4512-9a0c-f2d270554b43" providerId="ADAL" clId="{9F6822D2-FB85-43C7-A6E5-60E1E1FD0B96}" dt="2026-03-10T21:13:11.569" v="704" actId="26606"/>
          <ac:picMkLst>
            <pc:docMk/>
            <pc:sldMk cId="146513057" sldId="319"/>
            <ac:picMk id="7" creationId="{F707103E-D376-D808-2551-63D86029420A}"/>
          </ac:picMkLst>
        </pc:picChg>
        <pc:picChg chg="add mod ord">
          <ac:chgData name="Alessandro Aurélio Caldeira" userId="9a0a648c-b6cb-4512-9a0c-f2d270554b43" providerId="ADAL" clId="{9F6822D2-FB85-43C7-A6E5-60E1E1FD0B96}" dt="2026-03-10T21:13:11.569" v="704" actId="26606"/>
          <ac:picMkLst>
            <pc:docMk/>
            <pc:sldMk cId="146513057" sldId="319"/>
            <ac:picMk id="9" creationId="{AB385CFF-8867-32BB-CCAD-7BF286F1EFF8}"/>
          </ac:picMkLst>
        </pc:picChg>
        <pc:picChg chg="add mod ord">
          <ac:chgData name="Alessandro Aurélio Caldeira" userId="9a0a648c-b6cb-4512-9a0c-f2d270554b43" providerId="ADAL" clId="{9F6822D2-FB85-43C7-A6E5-60E1E1FD0B96}" dt="2026-03-10T21:13:11.569" v="704" actId="26606"/>
          <ac:picMkLst>
            <pc:docMk/>
            <pc:sldMk cId="146513057" sldId="319"/>
            <ac:picMk id="11" creationId="{88C50603-F38F-58DC-A7C5-7B3921CE9957}"/>
          </ac:picMkLst>
        </pc:picChg>
      </pc:sldChg>
    </pc:docChg>
  </pc:docChgLst>
  <pc:docChgLst>
    <pc:chgData name="Alessandro Aurélio Caldeira" userId="9a0a648c-b6cb-4512-9a0c-f2d270554b43" providerId="ADAL" clId="{5061AC84-C5C5-43F6-B5D6-D659872D261B}"/>
    <pc:docChg chg="undo custSel addSld delSld modSld">
      <pc:chgData name="Alessandro Aurélio Caldeira" userId="9a0a648c-b6cb-4512-9a0c-f2d270554b43" providerId="ADAL" clId="{5061AC84-C5C5-43F6-B5D6-D659872D261B}" dt="2026-02-26T18:55:19.409" v="849" actId="207"/>
      <pc:docMkLst>
        <pc:docMk/>
      </pc:docMkLst>
      <pc:sldChg chg="modSp mod">
        <pc:chgData name="Alessandro Aurélio Caldeira" userId="9a0a648c-b6cb-4512-9a0c-f2d270554b43" providerId="ADAL" clId="{5061AC84-C5C5-43F6-B5D6-D659872D261B}" dt="2026-02-13T17:29:47.331" v="38" actId="20577"/>
        <pc:sldMkLst>
          <pc:docMk/>
          <pc:sldMk cId="2210866551" sldId="256"/>
        </pc:sldMkLst>
        <pc:spChg chg="mod">
          <ac:chgData name="Alessandro Aurélio Caldeira" userId="9a0a648c-b6cb-4512-9a0c-f2d270554b43" providerId="ADAL" clId="{5061AC84-C5C5-43F6-B5D6-D659872D261B}" dt="2026-02-13T17:29:47.331" v="38" actId="20577"/>
          <ac:spMkLst>
            <pc:docMk/>
            <pc:sldMk cId="2210866551" sldId="256"/>
            <ac:spMk id="4" creationId="{CD8A3350-ED79-325C-4852-A7014A4B4300}"/>
          </ac:spMkLst>
        </pc:spChg>
      </pc:sldChg>
      <pc:sldChg chg="addSp delSp modSp mod">
        <pc:chgData name="Alessandro Aurélio Caldeira" userId="9a0a648c-b6cb-4512-9a0c-f2d270554b43" providerId="ADAL" clId="{5061AC84-C5C5-43F6-B5D6-D659872D261B}" dt="2026-02-25T20:12:53.204" v="841" actId="14100"/>
        <pc:sldMkLst>
          <pc:docMk/>
          <pc:sldMk cId="679460755" sldId="260"/>
        </pc:sldMkLst>
        <pc:spChg chg="add mod">
          <ac:chgData name="Alessandro Aurélio Caldeira" userId="9a0a648c-b6cb-4512-9a0c-f2d270554b43" providerId="ADAL" clId="{5061AC84-C5C5-43F6-B5D6-D659872D261B}" dt="2026-02-25T20:12:41.597" v="838"/>
          <ac:spMkLst>
            <pc:docMk/>
            <pc:sldMk cId="679460755" sldId="260"/>
            <ac:spMk id="23" creationId="{12AD4984-2CC8-34E4-5E18-9B66A863F4EB}"/>
          </ac:spMkLst>
        </pc:spChg>
        <pc:spChg chg="add mod">
          <ac:chgData name="Alessandro Aurélio Caldeira" userId="9a0a648c-b6cb-4512-9a0c-f2d270554b43" providerId="ADAL" clId="{5061AC84-C5C5-43F6-B5D6-D659872D261B}" dt="2026-02-25T20:12:41.597" v="838"/>
          <ac:spMkLst>
            <pc:docMk/>
            <pc:sldMk cId="679460755" sldId="260"/>
            <ac:spMk id="24" creationId="{759C3792-6567-A0D0-F14D-750AFBEE6A73}"/>
          </ac:spMkLst>
        </pc:spChg>
        <pc:spChg chg="add mod">
          <ac:chgData name="Alessandro Aurélio Caldeira" userId="9a0a648c-b6cb-4512-9a0c-f2d270554b43" providerId="ADAL" clId="{5061AC84-C5C5-43F6-B5D6-D659872D261B}" dt="2026-02-25T20:12:41.597" v="838"/>
          <ac:spMkLst>
            <pc:docMk/>
            <pc:sldMk cId="679460755" sldId="260"/>
            <ac:spMk id="25" creationId="{7465CC49-9727-F030-B53E-85B43EDAD080}"/>
          </ac:spMkLst>
        </pc:spChg>
        <pc:spChg chg="add mod">
          <ac:chgData name="Alessandro Aurélio Caldeira" userId="9a0a648c-b6cb-4512-9a0c-f2d270554b43" providerId="ADAL" clId="{5061AC84-C5C5-43F6-B5D6-D659872D261B}" dt="2026-02-25T20:12:41.597" v="838"/>
          <ac:spMkLst>
            <pc:docMk/>
            <pc:sldMk cId="679460755" sldId="260"/>
            <ac:spMk id="26" creationId="{7420DEC5-5582-D5D0-C569-BD008186D2D3}"/>
          </ac:spMkLst>
        </pc:spChg>
        <pc:spChg chg="add mod">
          <ac:chgData name="Alessandro Aurélio Caldeira" userId="9a0a648c-b6cb-4512-9a0c-f2d270554b43" providerId="ADAL" clId="{5061AC84-C5C5-43F6-B5D6-D659872D261B}" dt="2026-02-25T20:12:41.597" v="838"/>
          <ac:spMkLst>
            <pc:docMk/>
            <pc:sldMk cId="679460755" sldId="260"/>
            <ac:spMk id="29" creationId="{33CAFF7C-AA4C-E536-EBAD-5EADC4857AE4}"/>
          </ac:spMkLst>
        </pc:spChg>
        <pc:spChg chg="add mod">
          <ac:chgData name="Alessandro Aurélio Caldeira" userId="9a0a648c-b6cb-4512-9a0c-f2d270554b43" providerId="ADAL" clId="{5061AC84-C5C5-43F6-B5D6-D659872D261B}" dt="2026-02-25T20:12:41.597" v="838"/>
          <ac:spMkLst>
            <pc:docMk/>
            <pc:sldMk cId="679460755" sldId="260"/>
            <ac:spMk id="30" creationId="{273C3D47-6F0F-71D8-0E78-27E2C8296134}"/>
          </ac:spMkLst>
        </pc:spChg>
        <pc:spChg chg="add mod">
          <ac:chgData name="Alessandro Aurélio Caldeira" userId="9a0a648c-b6cb-4512-9a0c-f2d270554b43" providerId="ADAL" clId="{5061AC84-C5C5-43F6-B5D6-D659872D261B}" dt="2026-02-25T20:12:41.597" v="838"/>
          <ac:spMkLst>
            <pc:docMk/>
            <pc:sldMk cId="679460755" sldId="260"/>
            <ac:spMk id="36" creationId="{12FFEF2D-11B4-F203-C175-C77B5E64E93F}"/>
          </ac:spMkLst>
        </pc:spChg>
        <pc:spChg chg="add mod">
          <ac:chgData name="Alessandro Aurélio Caldeira" userId="9a0a648c-b6cb-4512-9a0c-f2d270554b43" providerId="ADAL" clId="{5061AC84-C5C5-43F6-B5D6-D659872D261B}" dt="2026-02-25T20:12:41.597" v="838"/>
          <ac:spMkLst>
            <pc:docMk/>
            <pc:sldMk cId="679460755" sldId="260"/>
            <ac:spMk id="43" creationId="{9A0D5B10-322B-080D-F0C8-659F42F2B3FF}"/>
          </ac:spMkLst>
        </pc:spChg>
        <pc:spChg chg="add mod">
          <ac:chgData name="Alessandro Aurélio Caldeira" userId="9a0a648c-b6cb-4512-9a0c-f2d270554b43" providerId="ADAL" clId="{5061AC84-C5C5-43F6-B5D6-D659872D261B}" dt="2026-02-25T20:12:41.597" v="838"/>
          <ac:spMkLst>
            <pc:docMk/>
            <pc:sldMk cId="679460755" sldId="260"/>
            <ac:spMk id="50" creationId="{15957050-5B4C-916F-77A3-14571F6874CE}"/>
          </ac:spMkLst>
        </pc:spChg>
        <pc:spChg chg="add mod">
          <ac:chgData name="Alessandro Aurélio Caldeira" userId="9a0a648c-b6cb-4512-9a0c-f2d270554b43" providerId="ADAL" clId="{5061AC84-C5C5-43F6-B5D6-D659872D261B}" dt="2026-02-25T20:12:41.597" v="838"/>
          <ac:spMkLst>
            <pc:docMk/>
            <pc:sldMk cId="679460755" sldId="260"/>
            <ac:spMk id="66" creationId="{9D1388BD-C8FD-4E6C-0637-1B2AE0B45802}"/>
          </ac:spMkLst>
        </pc:spChg>
        <pc:grpChg chg="mod">
          <ac:chgData name="Alessandro Aurélio Caldeira" userId="9a0a648c-b6cb-4512-9a0c-f2d270554b43" providerId="ADAL" clId="{5061AC84-C5C5-43F6-B5D6-D659872D261B}" dt="2026-02-25T20:12:53.204" v="841" actId="14100"/>
          <ac:grpSpMkLst>
            <pc:docMk/>
            <pc:sldMk cId="679460755" sldId="260"/>
            <ac:grpSpMk id="2" creationId="{D8EF6CE2-0A83-A116-4D2F-7147D603C070}"/>
          </ac:grpSpMkLst>
        </pc:grpChg>
      </pc:sldChg>
      <pc:sldChg chg="modSp">
        <pc:chgData name="Alessandro Aurélio Caldeira" userId="9a0a648c-b6cb-4512-9a0c-f2d270554b43" providerId="ADAL" clId="{5061AC84-C5C5-43F6-B5D6-D659872D261B}" dt="2026-02-13T17:32:40.457" v="63" actId="20577"/>
        <pc:sldMkLst>
          <pc:docMk/>
          <pc:sldMk cId="623894658" sldId="263"/>
        </pc:sldMkLst>
        <pc:graphicFrameChg chg="mod">
          <ac:chgData name="Alessandro Aurélio Caldeira" userId="9a0a648c-b6cb-4512-9a0c-f2d270554b43" providerId="ADAL" clId="{5061AC84-C5C5-43F6-B5D6-D659872D261B}" dt="2026-02-13T17:32:40.457" v="63" actId="20577"/>
          <ac:graphicFrameMkLst>
            <pc:docMk/>
            <pc:sldMk cId="623894658" sldId="263"/>
            <ac:graphicFrameMk id="5" creationId="{522D3FC6-5088-94C4-BEF6-D1BEFC7BA3AA}"/>
          </ac:graphicFrameMkLst>
        </pc:graphicFrameChg>
      </pc:sldChg>
      <pc:sldChg chg="delSp modSp mod">
        <pc:chgData name="Alessandro Aurélio Caldeira" userId="9a0a648c-b6cb-4512-9a0c-f2d270554b43" providerId="ADAL" clId="{5061AC84-C5C5-43F6-B5D6-D659872D261B}" dt="2026-02-13T17:38:04.622" v="92" actId="14100"/>
        <pc:sldMkLst>
          <pc:docMk/>
          <pc:sldMk cId="2103269769" sldId="264"/>
        </pc:sldMkLst>
        <pc:spChg chg="mod">
          <ac:chgData name="Alessandro Aurélio Caldeira" userId="9a0a648c-b6cb-4512-9a0c-f2d270554b43" providerId="ADAL" clId="{5061AC84-C5C5-43F6-B5D6-D659872D261B}" dt="2026-02-13T17:37:37.837" v="86" actId="1076"/>
          <ac:spMkLst>
            <pc:docMk/>
            <pc:sldMk cId="2103269769" sldId="264"/>
            <ac:spMk id="9" creationId="{449D15B7-DE48-DCF3-FFD7-C195245C3BB6}"/>
          </ac:spMkLst>
        </pc:spChg>
        <pc:spChg chg="mod">
          <ac:chgData name="Alessandro Aurélio Caldeira" userId="9a0a648c-b6cb-4512-9a0c-f2d270554b43" providerId="ADAL" clId="{5061AC84-C5C5-43F6-B5D6-D659872D261B}" dt="2026-02-13T17:38:04.622" v="92" actId="14100"/>
          <ac:spMkLst>
            <pc:docMk/>
            <pc:sldMk cId="2103269769" sldId="264"/>
            <ac:spMk id="10" creationId="{A35A3497-2E79-19C3-34C9-FA6EEBF088D3}"/>
          </ac:spMkLst>
        </pc:spChg>
        <pc:spChg chg="mod">
          <ac:chgData name="Alessandro Aurélio Caldeira" userId="9a0a648c-b6cb-4512-9a0c-f2d270554b43" providerId="ADAL" clId="{5061AC84-C5C5-43F6-B5D6-D659872D261B}" dt="2026-02-13T17:37:24.158" v="73" actId="20577"/>
          <ac:spMkLst>
            <pc:docMk/>
            <pc:sldMk cId="2103269769" sldId="264"/>
            <ac:spMk id="11" creationId="{891CB279-5BC4-BE03-CFDC-CD4FEBDB7B30}"/>
          </ac:spMkLst>
        </pc:spChg>
        <pc:spChg chg="mod">
          <ac:chgData name="Alessandro Aurélio Caldeira" userId="9a0a648c-b6cb-4512-9a0c-f2d270554b43" providerId="ADAL" clId="{5061AC84-C5C5-43F6-B5D6-D659872D261B}" dt="2026-02-13T17:37:49.644" v="89" actId="1076"/>
          <ac:spMkLst>
            <pc:docMk/>
            <pc:sldMk cId="2103269769" sldId="264"/>
            <ac:spMk id="13" creationId="{D1238FB7-C881-E72B-61AF-067136101A1E}"/>
          </ac:spMkLst>
        </pc:spChg>
        <pc:spChg chg="mod">
          <ac:chgData name="Alessandro Aurélio Caldeira" userId="9a0a648c-b6cb-4512-9a0c-f2d270554b43" providerId="ADAL" clId="{5061AC84-C5C5-43F6-B5D6-D659872D261B}" dt="2026-02-13T17:37:28.584" v="83" actId="20577"/>
          <ac:spMkLst>
            <pc:docMk/>
            <pc:sldMk cId="2103269769" sldId="264"/>
            <ac:spMk id="15" creationId="{9707E4BA-E1FE-A894-BA7B-FDD7CB3412BB}"/>
          </ac:spMkLst>
        </pc:spChg>
      </pc:sldChg>
      <pc:sldChg chg="addSp modSp mod">
        <pc:chgData name="Alessandro Aurélio Caldeira" userId="9a0a648c-b6cb-4512-9a0c-f2d270554b43" providerId="ADAL" clId="{5061AC84-C5C5-43F6-B5D6-D659872D261B}" dt="2026-02-13T17:32:10.887" v="53" actId="14100"/>
        <pc:sldMkLst>
          <pc:docMk/>
          <pc:sldMk cId="2327502107" sldId="265"/>
        </pc:sldMkLst>
        <pc:spChg chg="add mod">
          <ac:chgData name="Alessandro Aurélio Caldeira" userId="9a0a648c-b6cb-4512-9a0c-f2d270554b43" providerId="ADAL" clId="{5061AC84-C5C5-43F6-B5D6-D659872D261B}" dt="2026-02-13T17:32:10.887" v="53" actId="14100"/>
          <ac:spMkLst>
            <pc:docMk/>
            <pc:sldMk cId="2327502107" sldId="265"/>
            <ac:spMk id="2" creationId="{D5994BDA-C129-B1D3-7483-A5B3AB1545C4}"/>
          </ac:spMkLst>
        </pc:spChg>
        <pc:spChg chg="add mod">
          <ac:chgData name="Alessandro Aurélio Caldeira" userId="9a0a648c-b6cb-4512-9a0c-f2d270554b43" providerId="ADAL" clId="{5061AC84-C5C5-43F6-B5D6-D659872D261B}" dt="2026-02-13T17:31:55.012" v="47" actId="14100"/>
          <ac:spMkLst>
            <pc:docMk/>
            <pc:sldMk cId="2327502107" sldId="265"/>
            <ac:spMk id="8" creationId="{4DE5A8A7-B869-8129-3535-8FEF9695B9D2}"/>
          </ac:spMkLst>
        </pc:spChg>
      </pc:sldChg>
      <pc:sldChg chg="modSp mod">
        <pc:chgData name="Alessandro Aurélio Caldeira" userId="9a0a648c-b6cb-4512-9a0c-f2d270554b43" providerId="ADAL" clId="{5061AC84-C5C5-43F6-B5D6-D659872D261B}" dt="2026-02-13T18:00:22.538" v="201" actId="242"/>
        <pc:sldMkLst>
          <pc:docMk/>
          <pc:sldMk cId="1315011427" sldId="268"/>
        </pc:sldMkLst>
        <pc:spChg chg="mod">
          <ac:chgData name="Alessandro Aurélio Caldeira" userId="9a0a648c-b6cb-4512-9a0c-f2d270554b43" providerId="ADAL" clId="{5061AC84-C5C5-43F6-B5D6-D659872D261B}" dt="2026-02-13T18:00:11.082" v="200" actId="242"/>
          <ac:spMkLst>
            <pc:docMk/>
            <pc:sldMk cId="1315011427" sldId="268"/>
            <ac:spMk id="10" creationId="{693182C1-536D-BD0B-A4B9-1C547A312B6C}"/>
          </ac:spMkLst>
        </pc:spChg>
        <pc:spChg chg="mod">
          <ac:chgData name="Alessandro Aurélio Caldeira" userId="9a0a648c-b6cb-4512-9a0c-f2d270554b43" providerId="ADAL" clId="{5061AC84-C5C5-43F6-B5D6-D659872D261B}" dt="2026-02-13T18:00:22.538" v="201" actId="242"/>
          <ac:spMkLst>
            <pc:docMk/>
            <pc:sldMk cId="1315011427" sldId="268"/>
            <ac:spMk id="11" creationId="{CE4601EF-261C-9A36-5ADF-D4B8700A9FD5}"/>
          </ac:spMkLst>
        </pc:spChg>
      </pc:sldChg>
      <pc:sldChg chg="addSp modSp mod">
        <pc:chgData name="Alessandro Aurélio Caldeira" userId="9a0a648c-b6cb-4512-9a0c-f2d270554b43" providerId="ADAL" clId="{5061AC84-C5C5-43F6-B5D6-D659872D261B}" dt="2026-02-25T16:38:45.704" v="835" actId="13926"/>
        <pc:sldMkLst>
          <pc:docMk/>
          <pc:sldMk cId="3628337475" sldId="270"/>
        </pc:sldMkLst>
        <pc:spChg chg="mod">
          <ac:chgData name="Alessandro Aurélio Caldeira" userId="9a0a648c-b6cb-4512-9a0c-f2d270554b43" providerId="ADAL" clId="{5061AC84-C5C5-43F6-B5D6-D659872D261B}" dt="2026-02-25T16:37:52.070" v="831" actId="20577"/>
          <ac:spMkLst>
            <pc:docMk/>
            <pc:sldMk cId="3628337475" sldId="270"/>
            <ac:spMk id="9" creationId="{C8CF5E7C-D6EF-BB52-6144-86E0BF5A5AC7}"/>
          </ac:spMkLst>
        </pc:spChg>
        <pc:graphicFrameChg chg="mod modGraphic">
          <ac:chgData name="Alessandro Aurélio Caldeira" userId="9a0a648c-b6cb-4512-9a0c-f2d270554b43" providerId="ADAL" clId="{5061AC84-C5C5-43F6-B5D6-D659872D261B}" dt="2026-02-25T16:38:45.704" v="835" actId="13926"/>
          <ac:graphicFrameMkLst>
            <pc:docMk/>
            <pc:sldMk cId="3628337475" sldId="270"/>
            <ac:graphicFrameMk id="3" creationId="{2AC18EA0-385B-1451-1C39-CA557FA1464A}"/>
          </ac:graphicFrameMkLst>
        </pc:graphicFrameChg>
        <pc:graphicFrameChg chg="add mod">
          <ac:chgData name="Alessandro Aurélio Caldeira" userId="9a0a648c-b6cb-4512-9a0c-f2d270554b43" providerId="ADAL" clId="{5061AC84-C5C5-43F6-B5D6-D659872D261B}" dt="2026-02-25T16:38:07.074" v="833" actId="14100"/>
          <ac:graphicFrameMkLst>
            <pc:docMk/>
            <pc:sldMk cId="3628337475" sldId="270"/>
            <ac:graphicFrameMk id="4" creationId="{5CED9E2B-95F1-F3D9-6DF7-8013DF9E1356}"/>
          </ac:graphicFrameMkLst>
        </pc:graphicFrameChg>
      </pc:sldChg>
      <pc:sldChg chg="delSp modSp add mod">
        <pc:chgData name="Alessandro Aurélio Caldeira" userId="9a0a648c-b6cb-4512-9a0c-f2d270554b43" providerId="ADAL" clId="{5061AC84-C5C5-43F6-B5D6-D659872D261B}" dt="2026-02-13T18:03:22.891" v="251" actId="20577"/>
        <pc:sldMkLst>
          <pc:docMk/>
          <pc:sldMk cId="4091115217" sldId="272"/>
        </pc:sldMkLst>
        <pc:spChg chg="mod">
          <ac:chgData name="Alessandro Aurélio Caldeira" userId="9a0a648c-b6cb-4512-9a0c-f2d270554b43" providerId="ADAL" clId="{5061AC84-C5C5-43F6-B5D6-D659872D261B}" dt="2026-02-13T18:03:22.891" v="251" actId="20577"/>
          <ac:spMkLst>
            <pc:docMk/>
            <pc:sldMk cId="4091115217" sldId="272"/>
            <ac:spMk id="7" creationId="{E51450F8-51FF-5795-9C56-022608BC9711}"/>
          </ac:spMkLst>
        </pc:spChg>
      </pc:sldChg>
      <pc:sldChg chg="modSp add mod">
        <pc:chgData name="Alessandro Aurélio Caldeira" userId="9a0a648c-b6cb-4512-9a0c-f2d270554b43" providerId="ADAL" clId="{5061AC84-C5C5-43F6-B5D6-D659872D261B}" dt="2026-02-25T16:36:45.767" v="821" actId="13926"/>
        <pc:sldMkLst>
          <pc:docMk/>
          <pc:sldMk cId="3877704808" sldId="274"/>
        </pc:sldMkLst>
        <pc:spChg chg="mod">
          <ac:chgData name="Alessandro Aurélio Caldeira" userId="9a0a648c-b6cb-4512-9a0c-f2d270554b43" providerId="ADAL" clId="{5061AC84-C5C5-43F6-B5D6-D659872D261B}" dt="2026-02-25T16:34:58.816" v="780" actId="20577"/>
          <ac:spMkLst>
            <pc:docMk/>
            <pc:sldMk cId="3877704808" sldId="274"/>
            <ac:spMk id="9" creationId="{B026DC22-DE29-1975-F4AD-11B61C84BEAA}"/>
          </ac:spMkLst>
        </pc:spChg>
        <pc:graphicFrameChg chg="mod modGraphic">
          <ac:chgData name="Alessandro Aurélio Caldeira" userId="9a0a648c-b6cb-4512-9a0c-f2d270554b43" providerId="ADAL" clId="{5061AC84-C5C5-43F6-B5D6-D659872D261B}" dt="2026-02-25T16:36:45.767" v="821" actId="13926"/>
          <ac:graphicFrameMkLst>
            <pc:docMk/>
            <pc:sldMk cId="3877704808" sldId="274"/>
            <ac:graphicFrameMk id="3" creationId="{87B40160-B81C-2402-E667-2931D3B4A2FC}"/>
          </ac:graphicFrameMkLst>
        </pc:graphicFrameChg>
      </pc:sldChg>
      <pc:sldChg chg="addSp delSp modSp add mod">
        <pc:chgData name="Alessandro Aurélio Caldeira" userId="9a0a648c-b6cb-4512-9a0c-f2d270554b43" providerId="ADAL" clId="{5061AC84-C5C5-43F6-B5D6-D659872D261B}" dt="2026-02-26T18:55:19.409" v="849" actId="207"/>
        <pc:sldMkLst>
          <pc:docMk/>
          <pc:sldMk cId="3462095721" sldId="275"/>
        </pc:sldMkLst>
        <pc:spChg chg="add mod">
          <ac:chgData name="Alessandro Aurélio Caldeira" userId="9a0a648c-b6cb-4512-9a0c-f2d270554b43" providerId="ADAL" clId="{5061AC84-C5C5-43F6-B5D6-D659872D261B}" dt="2026-02-26T18:55:19.409" v="849" actId="207"/>
          <ac:spMkLst>
            <pc:docMk/>
            <pc:sldMk cId="3462095721" sldId="275"/>
            <ac:spMk id="8" creationId="{47D00351-1ED8-BC8C-76E2-DB9004E9C9B5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tcucloud-my.sharepoint.com/personal/alessandroac_tcu_gov_br/Documents/AAURELIO/TCU/Projeto%20Reforma%20Tribut&#225;ria%20-%20Al&#237;quotas%20de%20Refer&#234;ncia%20CBS-IBS/CG-IBS/Transi&#231;&#227;o%20Federativ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Planilha1!$I$6</c:f>
              <c:strCache>
                <c:ptCount val="1"/>
                <c:pt idx="0">
                  <c:v>Critério Destino</c:v>
                </c:pt>
              </c:strCache>
            </c:strRef>
          </c:tx>
          <c:spPr>
            <a:noFill/>
            <a:ln w="25400" cap="flat" cmpd="sng" algn="ctr">
              <a:solidFill>
                <a:schemeClr val="accent1"/>
              </a:solidFill>
              <a:miter lim="800000"/>
            </a:ln>
            <a:effectLst/>
          </c:spPr>
          <c:invertIfNegative val="0"/>
          <c:cat>
            <c:numRef>
              <c:f>Planilha1!$H$7:$H$75</c:f>
              <c:numCache>
                <c:formatCode>General</c:formatCode>
                <c:ptCount val="69"/>
                <c:pt idx="0">
                  <c:v>2029</c:v>
                </c:pt>
                <c:pt idx="1">
                  <c:v>2030</c:v>
                </c:pt>
                <c:pt idx="2">
                  <c:v>2031</c:v>
                </c:pt>
                <c:pt idx="3">
                  <c:v>2032</c:v>
                </c:pt>
                <c:pt idx="4">
                  <c:v>2033</c:v>
                </c:pt>
                <c:pt idx="5">
                  <c:v>2034</c:v>
                </c:pt>
                <c:pt idx="6">
                  <c:v>2035</c:v>
                </c:pt>
                <c:pt idx="7">
                  <c:v>2036</c:v>
                </c:pt>
                <c:pt idx="8">
                  <c:v>2037</c:v>
                </c:pt>
                <c:pt idx="9">
                  <c:v>2038</c:v>
                </c:pt>
                <c:pt idx="10">
                  <c:v>2039</c:v>
                </c:pt>
                <c:pt idx="11">
                  <c:v>2040</c:v>
                </c:pt>
                <c:pt idx="12">
                  <c:v>2041</c:v>
                </c:pt>
                <c:pt idx="13">
                  <c:v>2042</c:v>
                </c:pt>
                <c:pt idx="14">
                  <c:v>2043</c:v>
                </c:pt>
                <c:pt idx="15">
                  <c:v>2044</c:v>
                </c:pt>
                <c:pt idx="16">
                  <c:v>2045</c:v>
                </c:pt>
                <c:pt idx="17">
                  <c:v>2046</c:v>
                </c:pt>
                <c:pt idx="18">
                  <c:v>2047</c:v>
                </c:pt>
                <c:pt idx="19">
                  <c:v>2048</c:v>
                </c:pt>
                <c:pt idx="20">
                  <c:v>2049</c:v>
                </c:pt>
                <c:pt idx="21">
                  <c:v>2050</c:v>
                </c:pt>
                <c:pt idx="22">
                  <c:v>2051</c:v>
                </c:pt>
                <c:pt idx="23">
                  <c:v>2052</c:v>
                </c:pt>
                <c:pt idx="24">
                  <c:v>2053</c:v>
                </c:pt>
                <c:pt idx="25">
                  <c:v>2054</c:v>
                </c:pt>
                <c:pt idx="26">
                  <c:v>2055</c:v>
                </c:pt>
                <c:pt idx="27">
                  <c:v>2056</c:v>
                </c:pt>
                <c:pt idx="28">
                  <c:v>2057</c:v>
                </c:pt>
                <c:pt idx="29">
                  <c:v>2058</c:v>
                </c:pt>
                <c:pt idx="30">
                  <c:v>2059</c:v>
                </c:pt>
                <c:pt idx="31">
                  <c:v>2060</c:v>
                </c:pt>
                <c:pt idx="32">
                  <c:v>2061</c:v>
                </c:pt>
                <c:pt idx="33">
                  <c:v>2062</c:v>
                </c:pt>
                <c:pt idx="34">
                  <c:v>2063</c:v>
                </c:pt>
                <c:pt idx="35">
                  <c:v>2064</c:v>
                </c:pt>
                <c:pt idx="36">
                  <c:v>2065</c:v>
                </c:pt>
                <c:pt idx="37">
                  <c:v>2066</c:v>
                </c:pt>
                <c:pt idx="38">
                  <c:v>2067</c:v>
                </c:pt>
                <c:pt idx="39">
                  <c:v>2068</c:v>
                </c:pt>
                <c:pt idx="40">
                  <c:v>2069</c:v>
                </c:pt>
                <c:pt idx="41">
                  <c:v>2070</c:v>
                </c:pt>
                <c:pt idx="42">
                  <c:v>2071</c:v>
                </c:pt>
                <c:pt idx="43">
                  <c:v>2072</c:v>
                </c:pt>
                <c:pt idx="44">
                  <c:v>2073</c:v>
                </c:pt>
                <c:pt idx="45">
                  <c:v>2074</c:v>
                </c:pt>
                <c:pt idx="46">
                  <c:v>2075</c:v>
                </c:pt>
                <c:pt idx="47">
                  <c:v>2076</c:v>
                </c:pt>
                <c:pt idx="48">
                  <c:v>2077</c:v>
                </c:pt>
                <c:pt idx="49">
                  <c:v>2078</c:v>
                </c:pt>
                <c:pt idx="50">
                  <c:v>2079</c:v>
                </c:pt>
                <c:pt idx="51">
                  <c:v>2080</c:v>
                </c:pt>
                <c:pt idx="52">
                  <c:v>2081</c:v>
                </c:pt>
                <c:pt idx="53">
                  <c:v>2082</c:v>
                </c:pt>
                <c:pt idx="54">
                  <c:v>2083</c:v>
                </c:pt>
                <c:pt idx="55">
                  <c:v>2084</c:v>
                </c:pt>
                <c:pt idx="56">
                  <c:v>2085</c:v>
                </c:pt>
                <c:pt idx="57">
                  <c:v>2086</c:v>
                </c:pt>
                <c:pt idx="58">
                  <c:v>2087</c:v>
                </c:pt>
                <c:pt idx="59">
                  <c:v>2088</c:v>
                </c:pt>
                <c:pt idx="60">
                  <c:v>2089</c:v>
                </c:pt>
                <c:pt idx="61">
                  <c:v>2090</c:v>
                </c:pt>
                <c:pt idx="62">
                  <c:v>2091</c:v>
                </c:pt>
                <c:pt idx="63">
                  <c:v>2092</c:v>
                </c:pt>
                <c:pt idx="64">
                  <c:v>2093</c:v>
                </c:pt>
                <c:pt idx="65">
                  <c:v>2094</c:v>
                </c:pt>
                <c:pt idx="66">
                  <c:v>2095</c:v>
                </c:pt>
                <c:pt idx="67">
                  <c:v>2096</c:v>
                </c:pt>
                <c:pt idx="68">
                  <c:v>2097</c:v>
                </c:pt>
              </c:numCache>
            </c:numRef>
          </c:cat>
          <c:val>
            <c:numRef>
              <c:f>Planilha1!$I$7:$I$75</c:f>
              <c:numCache>
                <c:formatCode>General</c:formatCode>
                <c:ptCount val="69"/>
                <c:pt idx="0">
                  <c:v>19</c:v>
                </c:pt>
                <c:pt idx="1">
                  <c:v>19</c:v>
                </c:pt>
                <c:pt idx="2">
                  <c:v>19</c:v>
                </c:pt>
                <c:pt idx="3">
                  <c:v>19</c:v>
                </c:pt>
                <c:pt idx="4" formatCode="0.00">
                  <c:v>9.5</c:v>
                </c:pt>
                <c:pt idx="5" formatCode="0.00">
                  <c:v>11.4</c:v>
                </c:pt>
                <c:pt idx="6" formatCode="0.00">
                  <c:v>13.3</c:v>
                </c:pt>
                <c:pt idx="7" formatCode="0.00">
                  <c:v>15.2</c:v>
                </c:pt>
                <c:pt idx="8" formatCode="0.00">
                  <c:v>17.100000000000001</c:v>
                </c:pt>
                <c:pt idx="9" formatCode="0.00">
                  <c:v>19</c:v>
                </c:pt>
                <c:pt idx="10" formatCode="0.00">
                  <c:v>20.9</c:v>
                </c:pt>
                <c:pt idx="11" formatCode="0.00">
                  <c:v>22.8</c:v>
                </c:pt>
                <c:pt idx="12" formatCode="0.00">
                  <c:v>24.7</c:v>
                </c:pt>
                <c:pt idx="13" formatCode="0.00">
                  <c:v>26.6</c:v>
                </c:pt>
                <c:pt idx="14" formatCode="0.00">
                  <c:v>28.5</c:v>
                </c:pt>
                <c:pt idx="15" formatCode="0.00">
                  <c:v>30.4</c:v>
                </c:pt>
                <c:pt idx="16" formatCode="0.00">
                  <c:v>32.299999999999997</c:v>
                </c:pt>
                <c:pt idx="17" formatCode="0.00">
                  <c:v>34.200000000000003</c:v>
                </c:pt>
                <c:pt idx="18" formatCode="0.00">
                  <c:v>36.1</c:v>
                </c:pt>
                <c:pt idx="19" formatCode="0.00">
                  <c:v>38</c:v>
                </c:pt>
                <c:pt idx="20" formatCode="0.00">
                  <c:v>39.9</c:v>
                </c:pt>
                <c:pt idx="21" formatCode="0.00">
                  <c:v>41.8</c:v>
                </c:pt>
                <c:pt idx="22" formatCode="0.00">
                  <c:v>43.7</c:v>
                </c:pt>
                <c:pt idx="23" formatCode="0.00">
                  <c:v>45.6</c:v>
                </c:pt>
                <c:pt idx="24" formatCode="0.00">
                  <c:v>47.5</c:v>
                </c:pt>
                <c:pt idx="25" formatCode="0.00">
                  <c:v>49.4</c:v>
                </c:pt>
                <c:pt idx="26" formatCode="0.00">
                  <c:v>51.3</c:v>
                </c:pt>
                <c:pt idx="27" formatCode="0.00">
                  <c:v>53.2</c:v>
                </c:pt>
                <c:pt idx="28" formatCode="0.00">
                  <c:v>55.1</c:v>
                </c:pt>
                <c:pt idx="29" formatCode="0.00">
                  <c:v>57</c:v>
                </c:pt>
                <c:pt idx="30" formatCode="0.00">
                  <c:v>58.9</c:v>
                </c:pt>
                <c:pt idx="31" formatCode="0.00">
                  <c:v>60.8</c:v>
                </c:pt>
                <c:pt idx="32" formatCode="0.00">
                  <c:v>62.7</c:v>
                </c:pt>
                <c:pt idx="33" formatCode="0.00">
                  <c:v>64.599999999999994</c:v>
                </c:pt>
                <c:pt idx="34" formatCode="0.00">
                  <c:v>66.5</c:v>
                </c:pt>
                <c:pt idx="35" formatCode="0.00">
                  <c:v>68.400000000000006</c:v>
                </c:pt>
                <c:pt idx="36" formatCode="0.00">
                  <c:v>70.3</c:v>
                </c:pt>
                <c:pt idx="37" formatCode="0.00">
                  <c:v>72.2</c:v>
                </c:pt>
                <c:pt idx="38" formatCode="0.00">
                  <c:v>74.099999999999994</c:v>
                </c:pt>
                <c:pt idx="39" formatCode="0.00">
                  <c:v>76</c:v>
                </c:pt>
                <c:pt idx="40" formatCode="0.00">
                  <c:v>77.900000000000006</c:v>
                </c:pt>
                <c:pt idx="41" formatCode="0.00">
                  <c:v>79.8</c:v>
                </c:pt>
                <c:pt idx="42" formatCode="0.00">
                  <c:v>81.7</c:v>
                </c:pt>
                <c:pt idx="43" formatCode="0.00">
                  <c:v>83.6</c:v>
                </c:pt>
                <c:pt idx="44" formatCode="0.00">
                  <c:v>85.5</c:v>
                </c:pt>
                <c:pt idx="45" formatCode="0.00">
                  <c:v>87.4</c:v>
                </c:pt>
                <c:pt idx="46" formatCode="0.00">
                  <c:v>89.3</c:v>
                </c:pt>
                <c:pt idx="47" formatCode="0.00">
                  <c:v>91.2</c:v>
                </c:pt>
                <c:pt idx="48" formatCode="0.00">
                  <c:v>93.1</c:v>
                </c:pt>
                <c:pt idx="49" formatCode="0.00">
                  <c:v>95.25</c:v>
                </c:pt>
                <c:pt idx="50" formatCode="0.00">
                  <c:v>95.5</c:v>
                </c:pt>
                <c:pt idx="51" formatCode="0.00">
                  <c:v>95.75</c:v>
                </c:pt>
                <c:pt idx="52" formatCode="0.00">
                  <c:v>96</c:v>
                </c:pt>
                <c:pt idx="53" formatCode="0.00">
                  <c:v>96.25</c:v>
                </c:pt>
                <c:pt idx="54" formatCode="0.00">
                  <c:v>96.5</c:v>
                </c:pt>
                <c:pt idx="55" formatCode="0.00">
                  <c:v>96.75</c:v>
                </c:pt>
                <c:pt idx="56" formatCode="0.00">
                  <c:v>97</c:v>
                </c:pt>
                <c:pt idx="57" formatCode="0.00">
                  <c:v>97.25</c:v>
                </c:pt>
                <c:pt idx="58" formatCode="0.00">
                  <c:v>97.5</c:v>
                </c:pt>
                <c:pt idx="59" formatCode="0.00">
                  <c:v>97.75</c:v>
                </c:pt>
                <c:pt idx="60" formatCode="0.00">
                  <c:v>98</c:v>
                </c:pt>
                <c:pt idx="61" formatCode="0.00">
                  <c:v>98.25</c:v>
                </c:pt>
                <c:pt idx="62" formatCode="0.00">
                  <c:v>98.5</c:v>
                </c:pt>
                <c:pt idx="63" formatCode="0.00">
                  <c:v>98.75</c:v>
                </c:pt>
                <c:pt idx="64" formatCode="0.00">
                  <c:v>99</c:v>
                </c:pt>
                <c:pt idx="65" formatCode="0.00">
                  <c:v>99.25</c:v>
                </c:pt>
                <c:pt idx="66" formatCode="0.00">
                  <c:v>99.5</c:v>
                </c:pt>
                <c:pt idx="67" formatCode="0.00">
                  <c:v>99.75</c:v>
                </c:pt>
                <c:pt idx="68" formatCode="0.00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91-4960-8362-DF3A655E5D99}"/>
            </c:ext>
          </c:extLst>
        </c:ser>
        <c:ser>
          <c:idx val="1"/>
          <c:order val="1"/>
          <c:tx>
            <c:strRef>
              <c:f>Planilha1!$J$6</c:f>
              <c:strCache>
                <c:ptCount val="1"/>
                <c:pt idx="0">
                  <c:v>Critério Média 2019-2026</c:v>
                </c:pt>
              </c:strCache>
            </c:strRef>
          </c:tx>
          <c:spPr>
            <a:noFill/>
            <a:ln w="25400" cap="flat" cmpd="sng" algn="ctr">
              <a:solidFill>
                <a:schemeClr val="accent2"/>
              </a:solidFill>
              <a:miter lim="800000"/>
            </a:ln>
            <a:effectLst/>
          </c:spPr>
          <c:invertIfNegative val="0"/>
          <c:cat>
            <c:numRef>
              <c:f>Planilha1!$H$7:$H$75</c:f>
              <c:numCache>
                <c:formatCode>General</c:formatCode>
                <c:ptCount val="69"/>
                <c:pt idx="0">
                  <c:v>2029</c:v>
                </c:pt>
                <c:pt idx="1">
                  <c:v>2030</c:v>
                </c:pt>
                <c:pt idx="2">
                  <c:v>2031</c:v>
                </c:pt>
                <c:pt idx="3">
                  <c:v>2032</c:v>
                </c:pt>
                <c:pt idx="4">
                  <c:v>2033</c:v>
                </c:pt>
                <c:pt idx="5">
                  <c:v>2034</c:v>
                </c:pt>
                <c:pt idx="6">
                  <c:v>2035</c:v>
                </c:pt>
                <c:pt idx="7">
                  <c:v>2036</c:v>
                </c:pt>
                <c:pt idx="8">
                  <c:v>2037</c:v>
                </c:pt>
                <c:pt idx="9">
                  <c:v>2038</c:v>
                </c:pt>
                <c:pt idx="10">
                  <c:v>2039</c:v>
                </c:pt>
                <c:pt idx="11">
                  <c:v>2040</c:v>
                </c:pt>
                <c:pt idx="12">
                  <c:v>2041</c:v>
                </c:pt>
                <c:pt idx="13">
                  <c:v>2042</c:v>
                </c:pt>
                <c:pt idx="14">
                  <c:v>2043</c:v>
                </c:pt>
                <c:pt idx="15">
                  <c:v>2044</c:v>
                </c:pt>
                <c:pt idx="16">
                  <c:v>2045</c:v>
                </c:pt>
                <c:pt idx="17">
                  <c:v>2046</c:v>
                </c:pt>
                <c:pt idx="18">
                  <c:v>2047</c:v>
                </c:pt>
                <c:pt idx="19">
                  <c:v>2048</c:v>
                </c:pt>
                <c:pt idx="20">
                  <c:v>2049</c:v>
                </c:pt>
                <c:pt idx="21">
                  <c:v>2050</c:v>
                </c:pt>
                <c:pt idx="22">
                  <c:v>2051</c:v>
                </c:pt>
                <c:pt idx="23">
                  <c:v>2052</c:v>
                </c:pt>
                <c:pt idx="24">
                  <c:v>2053</c:v>
                </c:pt>
                <c:pt idx="25">
                  <c:v>2054</c:v>
                </c:pt>
                <c:pt idx="26">
                  <c:v>2055</c:v>
                </c:pt>
                <c:pt idx="27">
                  <c:v>2056</c:v>
                </c:pt>
                <c:pt idx="28">
                  <c:v>2057</c:v>
                </c:pt>
                <c:pt idx="29">
                  <c:v>2058</c:v>
                </c:pt>
                <c:pt idx="30">
                  <c:v>2059</c:v>
                </c:pt>
                <c:pt idx="31">
                  <c:v>2060</c:v>
                </c:pt>
                <c:pt idx="32">
                  <c:v>2061</c:v>
                </c:pt>
                <c:pt idx="33">
                  <c:v>2062</c:v>
                </c:pt>
                <c:pt idx="34">
                  <c:v>2063</c:v>
                </c:pt>
                <c:pt idx="35">
                  <c:v>2064</c:v>
                </c:pt>
                <c:pt idx="36">
                  <c:v>2065</c:v>
                </c:pt>
                <c:pt idx="37">
                  <c:v>2066</c:v>
                </c:pt>
                <c:pt idx="38">
                  <c:v>2067</c:v>
                </c:pt>
                <c:pt idx="39">
                  <c:v>2068</c:v>
                </c:pt>
                <c:pt idx="40">
                  <c:v>2069</c:v>
                </c:pt>
                <c:pt idx="41">
                  <c:v>2070</c:v>
                </c:pt>
                <c:pt idx="42">
                  <c:v>2071</c:v>
                </c:pt>
                <c:pt idx="43">
                  <c:v>2072</c:v>
                </c:pt>
                <c:pt idx="44">
                  <c:v>2073</c:v>
                </c:pt>
                <c:pt idx="45">
                  <c:v>2074</c:v>
                </c:pt>
                <c:pt idx="46">
                  <c:v>2075</c:v>
                </c:pt>
                <c:pt idx="47">
                  <c:v>2076</c:v>
                </c:pt>
                <c:pt idx="48">
                  <c:v>2077</c:v>
                </c:pt>
                <c:pt idx="49">
                  <c:v>2078</c:v>
                </c:pt>
                <c:pt idx="50">
                  <c:v>2079</c:v>
                </c:pt>
                <c:pt idx="51">
                  <c:v>2080</c:v>
                </c:pt>
                <c:pt idx="52">
                  <c:v>2081</c:v>
                </c:pt>
                <c:pt idx="53">
                  <c:v>2082</c:v>
                </c:pt>
                <c:pt idx="54">
                  <c:v>2083</c:v>
                </c:pt>
                <c:pt idx="55">
                  <c:v>2084</c:v>
                </c:pt>
                <c:pt idx="56">
                  <c:v>2085</c:v>
                </c:pt>
                <c:pt idx="57">
                  <c:v>2086</c:v>
                </c:pt>
                <c:pt idx="58">
                  <c:v>2087</c:v>
                </c:pt>
                <c:pt idx="59">
                  <c:v>2088</c:v>
                </c:pt>
                <c:pt idx="60">
                  <c:v>2089</c:v>
                </c:pt>
                <c:pt idx="61">
                  <c:v>2090</c:v>
                </c:pt>
                <c:pt idx="62">
                  <c:v>2091</c:v>
                </c:pt>
                <c:pt idx="63">
                  <c:v>2092</c:v>
                </c:pt>
                <c:pt idx="64">
                  <c:v>2093</c:v>
                </c:pt>
                <c:pt idx="65">
                  <c:v>2094</c:v>
                </c:pt>
                <c:pt idx="66">
                  <c:v>2095</c:v>
                </c:pt>
                <c:pt idx="67">
                  <c:v>2096</c:v>
                </c:pt>
                <c:pt idx="68">
                  <c:v>2097</c:v>
                </c:pt>
              </c:numCache>
            </c:numRef>
          </c:cat>
          <c:val>
            <c:numRef>
              <c:f>Planilha1!$J$7:$J$75</c:f>
              <c:numCache>
                <c:formatCode>General</c:formatCode>
                <c:ptCount val="69"/>
                <c:pt idx="0">
                  <c:v>80</c:v>
                </c:pt>
                <c:pt idx="1">
                  <c:v>80</c:v>
                </c:pt>
                <c:pt idx="2">
                  <c:v>80</c:v>
                </c:pt>
                <c:pt idx="3">
                  <c:v>80</c:v>
                </c:pt>
                <c:pt idx="4">
                  <c:v>90</c:v>
                </c:pt>
                <c:pt idx="5">
                  <c:v>88</c:v>
                </c:pt>
                <c:pt idx="6">
                  <c:v>86</c:v>
                </c:pt>
                <c:pt idx="7">
                  <c:v>84</c:v>
                </c:pt>
                <c:pt idx="8">
                  <c:v>82</c:v>
                </c:pt>
                <c:pt idx="9">
                  <c:v>80</c:v>
                </c:pt>
                <c:pt idx="10">
                  <c:v>78</c:v>
                </c:pt>
                <c:pt idx="11">
                  <c:v>76</c:v>
                </c:pt>
                <c:pt idx="12">
                  <c:v>74</c:v>
                </c:pt>
                <c:pt idx="13">
                  <c:v>72</c:v>
                </c:pt>
                <c:pt idx="14">
                  <c:v>70</c:v>
                </c:pt>
                <c:pt idx="15">
                  <c:v>68</c:v>
                </c:pt>
                <c:pt idx="16">
                  <c:v>66</c:v>
                </c:pt>
                <c:pt idx="17">
                  <c:v>64</c:v>
                </c:pt>
                <c:pt idx="18">
                  <c:v>62</c:v>
                </c:pt>
                <c:pt idx="19">
                  <c:v>60</c:v>
                </c:pt>
                <c:pt idx="20">
                  <c:v>58</c:v>
                </c:pt>
                <c:pt idx="21">
                  <c:v>56</c:v>
                </c:pt>
                <c:pt idx="22">
                  <c:v>54</c:v>
                </c:pt>
                <c:pt idx="23">
                  <c:v>52</c:v>
                </c:pt>
                <c:pt idx="24">
                  <c:v>50</c:v>
                </c:pt>
                <c:pt idx="25">
                  <c:v>48</c:v>
                </c:pt>
                <c:pt idx="26">
                  <c:v>46</c:v>
                </c:pt>
                <c:pt idx="27">
                  <c:v>44</c:v>
                </c:pt>
                <c:pt idx="28">
                  <c:v>42</c:v>
                </c:pt>
                <c:pt idx="29">
                  <c:v>40</c:v>
                </c:pt>
                <c:pt idx="30">
                  <c:v>38</c:v>
                </c:pt>
                <c:pt idx="31">
                  <c:v>36</c:v>
                </c:pt>
                <c:pt idx="32">
                  <c:v>34</c:v>
                </c:pt>
                <c:pt idx="33">
                  <c:v>32</c:v>
                </c:pt>
                <c:pt idx="34">
                  <c:v>30</c:v>
                </c:pt>
                <c:pt idx="35">
                  <c:v>28</c:v>
                </c:pt>
                <c:pt idx="36">
                  <c:v>26</c:v>
                </c:pt>
                <c:pt idx="37">
                  <c:v>24</c:v>
                </c:pt>
                <c:pt idx="38">
                  <c:v>22</c:v>
                </c:pt>
                <c:pt idx="39">
                  <c:v>20</c:v>
                </c:pt>
                <c:pt idx="40">
                  <c:v>18</c:v>
                </c:pt>
                <c:pt idx="41">
                  <c:v>16</c:v>
                </c:pt>
                <c:pt idx="42">
                  <c:v>14</c:v>
                </c:pt>
                <c:pt idx="43">
                  <c:v>12</c:v>
                </c:pt>
                <c:pt idx="44">
                  <c:v>10</c:v>
                </c:pt>
                <c:pt idx="45">
                  <c:v>8</c:v>
                </c:pt>
                <c:pt idx="46">
                  <c:v>6</c:v>
                </c:pt>
                <c:pt idx="47">
                  <c:v>4</c:v>
                </c:pt>
                <c:pt idx="48">
                  <c:v>2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591-4960-8362-DF3A655E5D99}"/>
            </c:ext>
          </c:extLst>
        </c:ser>
        <c:ser>
          <c:idx val="2"/>
          <c:order val="2"/>
          <c:tx>
            <c:strRef>
              <c:f>Planilha1!$K$6</c:f>
              <c:strCache>
                <c:ptCount val="1"/>
                <c:pt idx="0">
                  <c:v>Seguro-Receita</c:v>
                </c:pt>
              </c:strCache>
            </c:strRef>
          </c:tx>
          <c:spPr>
            <a:solidFill>
              <a:schemeClr val="accent1"/>
            </a:solidFill>
            <a:ln w="25400" cap="flat" cmpd="sng" algn="ctr">
              <a:solidFill>
                <a:schemeClr val="accent3"/>
              </a:solidFill>
              <a:miter lim="800000"/>
            </a:ln>
            <a:effectLst/>
          </c:spPr>
          <c:invertIfNegative val="0"/>
          <c:cat>
            <c:numRef>
              <c:f>Planilha1!$H$7:$H$75</c:f>
              <c:numCache>
                <c:formatCode>General</c:formatCode>
                <c:ptCount val="69"/>
                <c:pt idx="0">
                  <c:v>2029</c:v>
                </c:pt>
                <c:pt idx="1">
                  <c:v>2030</c:v>
                </c:pt>
                <c:pt idx="2">
                  <c:v>2031</c:v>
                </c:pt>
                <c:pt idx="3">
                  <c:v>2032</c:v>
                </c:pt>
                <c:pt idx="4">
                  <c:v>2033</c:v>
                </c:pt>
                <c:pt idx="5">
                  <c:v>2034</c:v>
                </c:pt>
                <c:pt idx="6">
                  <c:v>2035</c:v>
                </c:pt>
                <c:pt idx="7">
                  <c:v>2036</c:v>
                </c:pt>
                <c:pt idx="8">
                  <c:v>2037</c:v>
                </c:pt>
                <c:pt idx="9">
                  <c:v>2038</c:v>
                </c:pt>
                <c:pt idx="10">
                  <c:v>2039</c:v>
                </c:pt>
                <c:pt idx="11">
                  <c:v>2040</c:v>
                </c:pt>
                <c:pt idx="12">
                  <c:v>2041</c:v>
                </c:pt>
                <c:pt idx="13">
                  <c:v>2042</c:v>
                </c:pt>
                <c:pt idx="14">
                  <c:v>2043</c:v>
                </c:pt>
                <c:pt idx="15">
                  <c:v>2044</c:v>
                </c:pt>
                <c:pt idx="16">
                  <c:v>2045</c:v>
                </c:pt>
                <c:pt idx="17">
                  <c:v>2046</c:v>
                </c:pt>
                <c:pt idx="18">
                  <c:v>2047</c:v>
                </c:pt>
                <c:pt idx="19">
                  <c:v>2048</c:v>
                </c:pt>
                <c:pt idx="20">
                  <c:v>2049</c:v>
                </c:pt>
                <c:pt idx="21">
                  <c:v>2050</c:v>
                </c:pt>
                <c:pt idx="22">
                  <c:v>2051</c:v>
                </c:pt>
                <c:pt idx="23">
                  <c:v>2052</c:v>
                </c:pt>
                <c:pt idx="24">
                  <c:v>2053</c:v>
                </c:pt>
                <c:pt idx="25">
                  <c:v>2054</c:v>
                </c:pt>
                <c:pt idx="26">
                  <c:v>2055</c:v>
                </c:pt>
                <c:pt idx="27">
                  <c:v>2056</c:v>
                </c:pt>
                <c:pt idx="28">
                  <c:v>2057</c:v>
                </c:pt>
                <c:pt idx="29">
                  <c:v>2058</c:v>
                </c:pt>
                <c:pt idx="30">
                  <c:v>2059</c:v>
                </c:pt>
                <c:pt idx="31">
                  <c:v>2060</c:v>
                </c:pt>
                <c:pt idx="32">
                  <c:v>2061</c:v>
                </c:pt>
                <c:pt idx="33">
                  <c:v>2062</c:v>
                </c:pt>
                <c:pt idx="34">
                  <c:v>2063</c:v>
                </c:pt>
                <c:pt idx="35">
                  <c:v>2064</c:v>
                </c:pt>
                <c:pt idx="36">
                  <c:v>2065</c:v>
                </c:pt>
                <c:pt idx="37">
                  <c:v>2066</c:v>
                </c:pt>
                <c:pt idx="38">
                  <c:v>2067</c:v>
                </c:pt>
                <c:pt idx="39">
                  <c:v>2068</c:v>
                </c:pt>
                <c:pt idx="40">
                  <c:v>2069</c:v>
                </c:pt>
                <c:pt idx="41">
                  <c:v>2070</c:v>
                </c:pt>
                <c:pt idx="42">
                  <c:v>2071</c:v>
                </c:pt>
                <c:pt idx="43">
                  <c:v>2072</c:v>
                </c:pt>
                <c:pt idx="44">
                  <c:v>2073</c:v>
                </c:pt>
                <c:pt idx="45">
                  <c:v>2074</c:v>
                </c:pt>
                <c:pt idx="46">
                  <c:v>2075</c:v>
                </c:pt>
                <c:pt idx="47">
                  <c:v>2076</c:v>
                </c:pt>
                <c:pt idx="48">
                  <c:v>2077</c:v>
                </c:pt>
                <c:pt idx="49">
                  <c:v>2078</c:v>
                </c:pt>
                <c:pt idx="50">
                  <c:v>2079</c:v>
                </c:pt>
                <c:pt idx="51">
                  <c:v>2080</c:v>
                </c:pt>
                <c:pt idx="52">
                  <c:v>2081</c:v>
                </c:pt>
                <c:pt idx="53">
                  <c:v>2082</c:v>
                </c:pt>
                <c:pt idx="54">
                  <c:v>2083</c:v>
                </c:pt>
                <c:pt idx="55">
                  <c:v>2084</c:v>
                </c:pt>
                <c:pt idx="56">
                  <c:v>2085</c:v>
                </c:pt>
                <c:pt idx="57">
                  <c:v>2086</c:v>
                </c:pt>
                <c:pt idx="58">
                  <c:v>2087</c:v>
                </c:pt>
                <c:pt idx="59">
                  <c:v>2088</c:v>
                </c:pt>
                <c:pt idx="60">
                  <c:v>2089</c:v>
                </c:pt>
                <c:pt idx="61">
                  <c:v>2090</c:v>
                </c:pt>
                <c:pt idx="62">
                  <c:v>2091</c:v>
                </c:pt>
                <c:pt idx="63">
                  <c:v>2092</c:v>
                </c:pt>
                <c:pt idx="64">
                  <c:v>2093</c:v>
                </c:pt>
                <c:pt idx="65">
                  <c:v>2094</c:v>
                </c:pt>
                <c:pt idx="66">
                  <c:v>2095</c:v>
                </c:pt>
                <c:pt idx="67">
                  <c:v>2096</c:v>
                </c:pt>
                <c:pt idx="68">
                  <c:v>2097</c:v>
                </c:pt>
              </c:numCache>
            </c:numRef>
          </c:cat>
          <c:val>
            <c:numRef>
              <c:f>Planilha1!$K$7:$K$75</c:f>
              <c:numCache>
                <c:formatCode>General</c:formatCode>
                <c:ptCount val="69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 formatCode="0.00">
                  <c:v>0.5</c:v>
                </c:pt>
                <c:pt idx="5" formatCode="0.00">
                  <c:v>0.60000000000000009</c:v>
                </c:pt>
                <c:pt idx="6" formatCode="0.00">
                  <c:v>0.70000000000000007</c:v>
                </c:pt>
                <c:pt idx="7" formatCode="0.00">
                  <c:v>0.8</c:v>
                </c:pt>
                <c:pt idx="8" formatCode="0.00">
                  <c:v>0.9</c:v>
                </c:pt>
                <c:pt idx="9" formatCode="0.00">
                  <c:v>1</c:v>
                </c:pt>
                <c:pt idx="10" formatCode="0.00">
                  <c:v>1.1000000000000001</c:v>
                </c:pt>
                <c:pt idx="11" formatCode="0.00">
                  <c:v>1.2000000000000002</c:v>
                </c:pt>
                <c:pt idx="12" formatCode="0.00">
                  <c:v>1.3</c:v>
                </c:pt>
                <c:pt idx="13" formatCode="0.00">
                  <c:v>1.4000000000000001</c:v>
                </c:pt>
                <c:pt idx="14" formatCode="0.00">
                  <c:v>1.5</c:v>
                </c:pt>
                <c:pt idx="15" formatCode="0.00">
                  <c:v>1.6</c:v>
                </c:pt>
                <c:pt idx="16" formatCode="0.00">
                  <c:v>1.7000000000000002</c:v>
                </c:pt>
                <c:pt idx="17" formatCode="0.00">
                  <c:v>1.8</c:v>
                </c:pt>
                <c:pt idx="18" formatCode="0.00">
                  <c:v>1.9000000000000001</c:v>
                </c:pt>
                <c:pt idx="19" formatCode="0.00">
                  <c:v>2</c:v>
                </c:pt>
                <c:pt idx="20" formatCode="0.00">
                  <c:v>2.1</c:v>
                </c:pt>
                <c:pt idx="21" formatCode="0.00">
                  <c:v>2.2000000000000002</c:v>
                </c:pt>
                <c:pt idx="22" formatCode="0.00">
                  <c:v>2.3000000000000003</c:v>
                </c:pt>
                <c:pt idx="23" formatCode="0.00">
                  <c:v>2.4000000000000004</c:v>
                </c:pt>
                <c:pt idx="24" formatCode="0.00">
                  <c:v>2.5</c:v>
                </c:pt>
                <c:pt idx="25" formatCode="0.00">
                  <c:v>2.6</c:v>
                </c:pt>
                <c:pt idx="26" formatCode="0.00">
                  <c:v>2.7</c:v>
                </c:pt>
                <c:pt idx="27" formatCode="0.00">
                  <c:v>2.8000000000000003</c:v>
                </c:pt>
                <c:pt idx="28" formatCode="0.00">
                  <c:v>2.9000000000000004</c:v>
                </c:pt>
                <c:pt idx="29" formatCode="0.00">
                  <c:v>3</c:v>
                </c:pt>
                <c:pt idx="30" formatCode="0.00">
                  <c:v>3.1</c:v>
                </c:pt>
                <c:pt idx="31" formatCode="0.00">
                  <c:v>3.2</c:v>
                </c:pt>
                <c:pt idx="32" formatCode="0.00">
                  <c:v>3.3000000000000003</c:v>
                </c:pt>
                <c:pt idx="33" formatCode="0.00">
                  <c:v>3.4000000000000004</c:v>
                </c:pt>
                <c:pt idx="34" formatCode="0.00">
                  <c:v>3.5</c:v>
                </c:pt>
                <c:pt idx="35" formatCode="0.00">
                  <c:v>3.6</c:v>
                </c:pt>
                <c:pt idx="36" formatCode="0.00">
                  <c:v>3.7</c:v>
                </c:pt>
                <c:pt idx="37" formatCode="0.00">
                  <c:v>3.8000000000000003</c:v>
                </c:pt>
                <c:pt idx="38" formatCode="0.00">
                  <c:v>3.9000000000000004</c:v>
                </c:pt>
                <c:pt idx="39" formatCode="0.00">
                  <c:v>4</c:v>
                </c:pt>
                <c:pt idx="40" formatCode="0.00">
                  <c:v>4.1000000000000005</c:v>
                </c:pt>
                <c:pt idx="41" formatCode="0.00">
                  <c:v>4.2</c:v>
                </c:pt>
                <c:pt idx="42" formatCode="0.00">
                  <c:v>4.3</c:v>
                </c:pt>
                <c:pt idx="43" formatCode="0.00">
                  <c:v>4.4000000000000004</c:v>
                </c:pt>
                <c:pt idx="44" formatCode="0.00">
                  <c:v>4.5</c:v>
                </c:pt>
                <c:pt idx="45" formatCode="0.00">
                  <c:v>4.6000000000000005</c:v>
                </c:pt>
                <c:pt idx="46" formatCode="0.00">
                  <c:v>4.7</c:v>
                </c:pt>
                <c:pt idx="47" formatCode="0.00">
                  <c:v>4.8000000000000007</c:v>
                </c:pt>
                <c:pt idx="48" formatCode="0.00">
                  <c:v>4.9000000000000004</c:v>
                </c:pt>
                <c:pt idx="49" formatCode="0.00">
                  <c:v>4.75</c:v>
                </c:pt>
                <c:pt idx="50" formatCode="0.00">
                  <c:v>4.5</c:v>
                </c:pt>
                <c:pt idx="51" formatCode="0.00">
                  <c:v>4.25</c:v>
                </c:pt>
                <c:pt idx="52" formatCode="0.00">
                  <c:v>4</c:v>
                </c:pt>
                <c:pt idx="53" formatCode="0.00">
                  <c:v>3.75</c:v>
                </c:pt>
                <c:pt idx="54" formatCode="0.00">
                  <c:v>3.5</c:v>
                </c:pt>
                <c:pt idx="55" formatCode="0.00">
                  <c:v>3.25</c:v>
                </c:pt>
                <c:pt idx="56" formatCode="0.00">
                  <c:v>3</c:v>
                </c:pt>
                <c:pt idx="57" formatCode="0.00">
                  <c:v>2.75</c:v>
                </c:pt>
                <c:pt idx="58" formatCode="0.00">
                  <c:v>2.5</c:v>
                </c:pt>
                <c:pt idx="59" formatCode="0.00">
                  <c:v>2.25</c:v>
                </c:pt>
                <c:pt idx="60" formatCode="0.00">
                  <c:v>2</c:v>
                </c:pt>
                <c:pt idx="61" formatCode="0.00">
                  <c:v>1.75</c:v>
                </c:pt>
                <c:pt idx="62" formatCode="0.00">
                  <c:v>1.5</c:v>
                </c:pt>
                <c:pt idx="63" formatCode="0.00">
                  <c:v>1.25</c:v>
                </c:pt>
                <c:pt idx="64" formatCode="0.00">
                  <c:v>1</c:v>
                </c:pt>
                <c:pt idx="65" formatCode="0.00">
                  <c:v>0.75</c:v>
                </c:pt>
                <c:pt idx="66" formatCode="0.00">
                  <c:v>0.5</c:v>
                </c:pt>
                <c:pt idx="67" formatCode="0.00">
                  <c:v>0.25</c:v>
                </c:pt>
                <c:pt idx="68" formatCode="0.0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591-4960-8362-DF3A655E5D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4"/>
        <c:overlap val="-35"/>
        <c:axId val="612423528"/>
        <c:axId val="612424248"/>
      </c:barChart>
      <c:catAx>
        <c:axId val="612423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12424248"/>
        <c:crosses val="autoZero"/>
        <c:auto val="1"/>
        <c:lblAlgn val="ctr"/>
        <c:lblOffset val="100"/>
        <c:noMultiLvlLbl val="0"/>
      </c:catAx>
      <c:valAx>
        <c:axId val="6124242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124235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1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35000"/>
          <a:lumOff val="65000"/>
        </a:schemeClr>
      </a:solidFill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/>
    <cs:fontRef idx="minor">
      <a:schemeClr val="dk1"/>
    </cs:fontRef>
    <cs:spPr>
      <a:noFill/>
      <a:ln w="25400" cap="flat" cmpd="sng" algn="ctr">
        <a:solidFill>
          <a:schemeClr val="phClr"/>
        </a:solidFill>
        <a:miter lim="800000"/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flat" cmpd="sng" algn="ctr">
        <a:solidFill>
          <a:schemeClr val="phClr"/>
        </a:solidFill>
        <a:miter lim="800000"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1"/>
    <cs:effectRef idx="0"/>
    <cs:fontRef idx="minor">
      <a:schemeClr val="tx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6F2615-FC5A-4683-BC90-D4D3F2428B45}" type="doc">
      <dgm:prSet loTypeId="urn:microsoft.com/office/officeart/2009/3/layout/OpposingIdeas" loCatId="relationship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pt-BR"/>
        </a:p>
      </dgm:t>
    </dgm:pt>
    <dgm:pt modelId="{A1FE02BF-9F4A-4702-B148-FF4E7F108F09}">
      <dgm:prSet phldrT="[Texto]"/>
      <dgm:spPr/>
      <dgm:t>
        <a:bodyPr/>
        <a:lstStyle/>
        <a:p>
          <a:r>
            <a:rPr lang="pt-BR" dirty="0"/>
            <a:t>CRIAÇÃO</a:t>
          </a:r>
        </a:p>
      </dgm:t>
    </dgm:pt>
    <dgm:pt modelId="{DBFF4A6A-B6AB-4DF5-B395-B395012B537C}" type="parTrans" cxnId="{C7A770DE-C0D2-4D8E-B2DF-4394B63CB146}">
      <dgm:prSet/>
      <dgm:spPr/>
      <dgm:t>
        <a:bodyPr/>
        <a:lstStyle/>
        <a:p>
          <a:endParaRPr lang="pt-BR"/>
        </a:p>
      </dgm:t>
    </dgm:pt>
    <dgm:pt modelId="{C0BB1ED1-3C85-47FC-9574-B3DE40B35314}" type="sibTrans" cxnId="{C7A770DE-C0D2-4D8E-B2DF-4394B63CB146}">
      <dgm:prSet/>
      <dgm:spPr/>
      <dgm:t>
        <a:bodyPr/>
        <a:lstStyle/>
        <a:p>
          <a:endParaRPr lang="pt-BR"/>
        </a:p>
      </dgm:t>
    </dgm:pt>
    <dgm:pt modelId="{23BA4BA1-7EBF-4B96-9235-EB407E4AB1DB}">
      <dgm:prSet phldrT="[Texto]" custT="1"/>
      <dgm:spPr/>
      <dgm:t>
        <a:bodyPr/>
        <a:lstStyle/>
        <a:p>
          <a:r>
            <a:rPr lang="pt-BR" sz="4500" dirty="0"/>
            <a:t>IBS</a:t>
          </a:r>
        </a:p>
        <a:p>
          <a:r>
            <a:rPr lang="pt-BR" sz="4500" dirty="0"/>
            <a:t>CBS</a:t>
          </a:r>
        </a:p>
        <a:p>
          <a:r>
            <a:rPr lang="pt-BR" sz="4500" dirty="0"/>
            <a:t>IS</a:t>
          </a:r>
        </a:p>
      </dgm:t>
    </dgm:pt>
    <dgm:pt modelId="{9DE70664-AD94-48EB-AADD-BDDB8CFC8402}" type="parTrans" cxnId="{8036476E-D6B7-493A-97E2-58F3AB6BB38F}">
      <dgm:prSet/>
      <dgm:spPr/>
      <dgm:t>
        <a:bodyPr/>
        <a:lstStyle/>
        <a:p>
          <a:endParaRPr lang="pt-BR"/>
        </a:p>
      </dgm:t>
    </dgm:pt>
    <dgm:pt modelId="{5DAD3670-A07D-4064-862C-4A123433D52F}" type="sibTrans" cxnId="{8036476E-D6B7-493A-97E2-58F3AB6BB38F}">
      <dgm:prSet/>
      <dgm:spPr/>
      <dgm:t>
        <a:bodyPr/>
        <a:lstStyle/>
        <a:p>
          <a:endParaRPr lang="pt-BR"/>
        </a:p>
      </dgm:t>
    </dgm:pt>
    <dgm:pt modelId="{5DBEE303-2231-4B7E-A4AD-E9FA86E291C7}">
      <dgm:prSet phldrT="[Texto]"/>
      <dgm:spPr/>
      <dgm:t>
        <a:bodyPr/>
        <a:lstStyle/>
        <a:p>
          <a:r>
            <a:rPr lang="pt-BR" dirty="0"/>
            <a:t>EXTINÇÃO</a:t>
          </a:r>
        </a:p>
      </dgm:t>
    </dgm:pt>
    <dgm:pt modelId="{3E36F96E-643E-473A-BC23-6479D0C48DD1}" type="parTrans" cxnId="{81B9BF45-4CF6-481F-9A16-FFD7AF33562F}">
      <dgm:prSet/>
      <dgm:spPr/>
      <dgm:t>
        <a:bodyPr/>
        <a:lstStyle/>
        <a:p>
          <a:endParaRPr lang="pt-BR"/>
        </a:p>
      </dgm:t>
    </dgm:pt>
    <dgm:pt modelId="{F6D27F9B-3F93-4A46-8476-D6AB7AB41DFE}" type="sibTrans" cxnId="{81B9BF45-4CF6-481F-9A16-FFD7AF33562F}">
      <dgm:prSet/>
      <dgm:spPr/>
      <dgm:t>
        <a:bodyPr/>
        <a:lstStyle/>
        <a:p>
          <a:endParaRPr lang="pt-BR"/>
        </a:p>
      </dgm:t>
    </dgm:pt>
    <dgm:pt modelId="{8F43EEF5-8B3B-4023-9863-BC9809B11141}">
      <dgm:prSet phldrT="[Texto]" custT="1"/>
      <dgm:spPr/>
      <dgm:t>
        <a:bodyPr/>
        <a:lstStyle/>
        <a:p>
          <a:r>
            <a:rPr lang="pt-BR" sz="2500" dirty="0"/>
            <a:t>ICMS</a:t>
          </a:r>
        </a:p>
        <a:p>
          <a:r>
            <a:rPr lang="pt-BR" sz="2500" dirty="0"/>
            <a:t>ISS</a:t>
          </a:r>
        </a:p>
        <a:p>
          <a:r>
            <a:rPr lang="pt-BR" sz="2500" dirty="0"/>
            <a:t>PIS</a:t>
          </a:r>
        </a:p>
        <a:p>
          <a:r>
            <a:rPr lang="pt-BR" sz="2500" dirty="0" err="1"/>
            <a:t>Cofins</a:t>
          </a:r>
          <a:endParaRPr lang="pt-BR" sz="2500" dirty="0"/>
        </a:p>
        <a:p>
          <a:r>
            <a:rPr lang="pt-BR" sz="2500" dirty="0"/>
            <a:t>IOF-Seguros</a:t>
          </a:r>
        </a:p>
        <a:p>
          <a:r>
            <a:rPr lang="pt-BR" sz="2500" dirty="0"/>
            <a:t>IPI (alíquotas zeradas)</a:t>
          </a:r>
        </a:p>
      </dgm:t>
    </dgm:pt>
    <dgm:pt modelId="{DCB550B0-B23F-436A-802C-0982D25B3C71}" type="parTrans" cxnId="{47EC02E3-046A-43DD-BA2A-78CE08D96797}">
      <dgm:prSet/>
      <dgm:spPr/>
      <dgm:t>
        <a:bodyPr/>
        <a:lstStyle/>
        <a:p>
          <a:endParaRPr lang="pt-BR"/>
        </a:p>
      </dgm:t>
    </dgm:pt>
    <dgm:pt modelId="{D73AB00C-DB33-4C4C-9D8A-CE69258F211B}" type="sibTrans" cxnId="{47EC02E3-046A-43DD-BA2A-78CE08D96797}">
      <dgm:prSet/>
      <dgm:spPr/>
      <dgm:t>
        <a:bodyPr/>
        <a:lstStyle/>
        <a:p>
          <a:endParaRPr lang="pt-BR"/>
        </a:p>
      </dgm:t>
    </dgm:pt>
    <dgm:pt modelId="{F7BE955F-5136-40B0-B4CC-98341FF03BC6}" type="pres">
      <dgm:prSet presAssocID="{576F2615-FC5A-4683-BC90-D4D3F2428B45}" presName="Name0" presStyleCnt="0">
        <dgm:presLayoutVars>
          <dgm:chMax val="2"/>
          <dgm:dir/>
          <dgm:animOne val="branch"/>
          <dgm:animLvl val="lvl"/>
          <dgm:resizeHandles val="exact"/>
        </dgm:presLayoutVars>
      </dgm:prSet>
      <dgm:spPr/>
    </dgm:pt>
    <dgm:pt modelId="{90A32374-208F-44D3-BD99-D6669416A18D}" type="pres">
      <dgm:prSet presAssocID="{576F2615-FC5A-4683-BC90-D4D3F2428B45}" presName="Background" presStyleLbl="node1" presStyleIdx="0" presStyleCnt="1" custScaleY="128200"/>
      <dgm:spPr>
        <a:solidFill>
          <a:schemeClr val="tx2">
            <a:lumMod val="25000"/>
            <a:lumOff val="75000"/>
          </a:schemeClr>
        </a:solidFill>
      </dgm:spPr>
    </dgm:pt>
    <dgm:pt modelId="{4FDEAB38-8547-4EEF-B415-1C8D71F6AAF2}" type="pres">
      <dgm:prSet presAssocID="{576F2615-FC5A-4683-BC90-D4D3F2428B45}" presName="Divider" presStyleLbl="callout" presStyleIdx="0" presStyleCnt="1"/>
      <dgm:spPr/>
    </dgm:pt>
    <dgm:pt modelId="{1BCFE278-6355-4219-B016-097ECFFC4DE1}" type="pres">
      <dgm:prSet presAssocID="{576F2615-FC5A-4683-BC90-D4D3F2428B45}" presName="ChildText1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4B9145A-B30D-4D5F-A3D2-FF1C22E0BF66}" type="pres">
      <dgm:prSet presAssocID="{576F2615-FC5A-4683-BC90-D4D3F2428B45}" presName="ChildText2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AFB6FDEE-2254-4A2F-9F2F-01A8AB3E2397}" type="pres">
      <dgm:prSet presAssocID="{576F2615-FC5A-4683-BC90-D4D3F2428B45}" presName="ParentText1" presStyleLbl="revTx" presStyleIdx="0" presStyleCnt="0">
        <dgm:presLayoutVars>
          <dgm:chMax val="1"/>
          <dgm:chPref val="1"/>
        </dgm:presLayoutVars>
      </dgm:prSet>
      <dgm:spPr/>
    </dgm:pt>
    <dgm:pt modelId="{0BF0B798-3739-4DB3-97BA-9E83A6752E8C}" type="pres">
      <dgm:prSet presAssocID="{576F2615-FC5A-4683-BC90-D4D3F2428B45}" presName="ParentShape1" presStyleLbl="alignImgPlace1" presStyleIdx="0" presStyleCnt="2">
        <dgm:presLayoutVars/>
      </dgm:prSet>
      <dgm:spPr/>
    </dgm:pt>
    <dgm:pt modelId="{7C17CE8C-6E08-42BD-8185-2B89490BDD07}" type="pres">
      <dgm:prSet presAssocID="{576F2615-FC5A-4683-BC90-D4D3F2428B45}" presName="ParentText2" presStyleLbl="revTx" presStyleIdx="0" presStyleCnt="0">
        <dgm:presLayoutVars>
          <dgm:chMax val="1"/>
          <dgm:chPref val="1"/>
        </dgm:presLayoutVars>
      </dgm:prSet>
      <dgm:spPr/>
    </dgm:pt>
    <dgm:pt modelId="{F6F64948-BFEC-42B5-B95C-6BBA9F6871E4}" type="pres">
      <dgm:prSet presAssocID="{576F2615-FC5A-4683-BC90-D4D3F2428B45}" presName="ParentShape2" presStyleLbl="alignImgPlace1" presStyleIdx="1" presStyleCnt="2">
        <dgm:presLayoutVars/>
      </dgm:prSet>
      <dgm:spPr/>
    </dgm:pt>
  </dgm:ptLst>
  <dgm:cxnLst>
    <dgm:cxn modelId="{4B19CF3B-4DAD-426E-87CF-B896FB906051}" type="presOf" srcId="{5DBEE303-2231-4B7E-A4AD-E9FA86E291C7}" destId="{7C17CE8C-6E08-42BD-8185-2B89490BDD07}" srcOrd="0" destOrd="0" presId="urn:microsoft.com/office/officeart/2009/3/layout/OpposingIdeas"/>
    <dgm:cxn modelId="{423A0041-57E5-4AA2-8188-881DF6049E2A}" type="presOf" srcId="{A1FE02BF-9F4A-4702-B148-FF4E7F108F09}" destId="{0BF0B798-3739-4DB3-97BA-9E83A6752E8C}" srcOrd="1" destOrd="0" presId="urn:microsoft.com/office/officeart/2009/3/layout/OpposingIdeas"/>
    <dgm:cxn modelId="{81B9BF45-4CF6-481F-9A16-FFD7AF33562F}" srcId="{576F2615-FC5A-4683-BC90-D4D3F2428B45}" destId="{5DBEE303-2231-4B7E-A4AD-E9FA86E291C7}" srcOrd="1" destOrd="0" parTransId="{3E36F96E-643E-473A-BC23-6479D0C48DD1}" sibTransId="{F6D27F9B-3F93-4A46-8476-D6AB7AB41DFE}"/>
    <dgm:cxn modelId="{88FB5347-1D98-4CEE-BB89-3FD39D93DA4E}" type="presOf" srcId="{A1FE02BF-9F4A-4702-B148-FF4E7F108F09}" destId="{AFB6FDEE-2254-4A2F-9F2F-01A8AB3E2397}" srcOrd="0" destOrd="0" presId="urn:microsoft.com/office/officeart/2009/3/layout/OpposingIdeas"/>
    <dgm:cxn modelId="{8036476E-D6B7-493A-97E2-58F3AB6BB38F}" srcId="{A1FE02BF-9F4A-4702-B148-FF4E7F108F09}" destId="{23BA4BA1-7EBF-4B96-9235-EB407E4AB1DB}" srcOrd="0" destOrd="0" parTransId="{9DE70664-AD94-48EB-AADD-BDDB8CFC8402}" sibTransId="{5DAD3670-A07D-4064-862C-4A123433D52F}"/>
    <dgm:cxn modelId="{57AB2EB2-C3B7-49B2-B762-36FFCF2C959F}" type="presOf" srcId="{576F2615-FC5A-4683-BC90-D4D3F2428B45}" destId="{F7BE955F-5136-40B0-B4CC-98341FF03BC6}" srcOrd="0" destOrd="0" presId="urn:microsoft.com/office/officeart/2009/3/layout/OpposingIdeas"/>
    <dgm:cxn modelId="{0FE878C8-7B92-4AA8-84A1-92DE861EE42C}" type="presOf" srcId="{23BA4BA1-7EBF-4B96-9235-EB407E4AB1DB}" destId="{1BCFE278-6355-4219-B016-097ECFFC4DE1}" srcOrd="0" destOrd="0" presId="urn:microsoft.com/office/officeart/2009/3/layout/OpposingIdeas"/>
    <dgm:cxn modelId="{C7A770DE-C0D2-4D8E-B2DF-4394B63CB146}" srcId="{576F2615-FC5A-4683-BC90-D4D3F2428B45}" destId="{A1FE02BF-9F4A-4702-B148-FF4E7F108F09}" srcOrd="0" destOrd="0" parTransId="{DBFF4A6A-B6AB-4DF5-B395-B395012B537C}" sibTransId="{C0BB1ED1-3C85-47FC-9574-B3DE40B35314}"/>
    <dgm:cxn modelId="{47EC02E3-046A-43DD-BA2A-78CE08D96797}" srcId="{5DBEE303-2231-4B7E-A4AD-E9FA86E291C7}" destId="{8F43EEF5-8B3B-4023-9863-BC9809B11141}" srcOrd="0" destOrd="0" parTransId="{DCB550B0-B23F-436A-802C-0982D25B3C71}" sibTransId="{D73AB00C-DB33-4C4C-9D8A-CE69258F211B}"/>
    <dgm:cxn modelId="{0C1E82EF-F089-45E4-9004-B177C7A459ED}" type="presOf" srcId="{8F43EEF5-8B3B-4023-9863-BC9809B11141}" destId="{54B9145A-B30D-4D5F-A3D2-FF1C22E0BF66}" srcOrd="0" destOrd="0" presId="urn:microsoft.com/office/officeart/2009/3/layout/OpposingIdeas"/>
    <dgm:cxn modelId="{0CC5D5FC-B6E5-4893-95AF-2D7EFF48078D}" type="presOf" srcId="{5DBEE303-2231-4B7E-A4AD-E9FA86E291C7}" destId="{F6F64948-BFEC-42B5-B95C-6BBA9F6871E4}" srcOrd="1" destOrd="0" presId="urn:microsoft.com/office/officeart/2009/3/layout/OpposingIdeas"/>
    <dgm:cxn modelId="{EDD67DF4-6DAC-4510-90FF-34591EDF011E}" type="presParOf" srcId="{F7BE955F-5136-40B0-B4CC-98341FF03BC6}" destId="{90A32374-208F-44D3-BD99-D6669416A18D}" srcOrd="0" destOrd="0" presId="urn:microsoft.com/office/officeart/2009/3/layout/OpposingIdeas"/>
    <dgm:cxn modelId="{3C74B93B-791B-4EE6-B57F-1679842AC487}" type="presParOf" srcId="{F7BE955F-5136-40B0-B4CC-98341FF03BC6}" destId="{4FDEAB38-8547-4EEF-B415-1C8D71F6AAF2}" srcOrd="1" destOrd="0" presId="urn:microsoft.com/office/officeart/2009/3/layout/OpposingIdeas"/>
    <dgm:cxn modelId="{F21A6066-4C7F-4314-9558-2A21A6B353C0}" type="presParOf" srcId="{F7BE955F-5136-40B0-B4CC-98341FF03BC6}" destId="{1BCFE278-6355-4219-B016-097ECFFC4DE1}" srcOrd="2" destOrd="0" presId="urn:microsoft.com/office/officeart/2009/3/layout/OpposingIdeas"/>
    <dgm:cxn modelId="{DC96A46A-69F3-40FA-92B5-303F92296AF1}" type="presParOf" srcId="{F7BE955F-5136-40B0-B4CC-98341FF03BC6}" destId="{54B9145A-B30D-4D5F-A3D2-FF1C22E0BF66}" srcOrd="3" destOrd="0" presId="urn:microsoft.com/office/officeart/2009/3/layout/OpposingIdeas"/>
    <dgm:cxn modelId="{09BFC776-8CCD-4F5A-BDD1-CA37A6CC5180}" type="presParOf" srcId="{F7BE955F-5136-40B0-B4CC-98341FF03BC6}" destId="{AFB6FDEE-2254-4A2F-9F2F-01A8AB3E2397}" srcOrd="4" destOrd="0" presId="urn:microsoft.com/office/officeart/2009/3/layout/OpposingIdeas"/>
    <dgm:cxn modelId="{4757A6BD-9BC8-4BF4-BE83-B5EC9AF9E4CD}" type="presParOf" srcId="{F7BE955F-5136-40B0-B4CC-98341FF03BC6}" destId="{0BF0B798-3739-4DB3-97BA-9E83A6752E8C}" srcOrd="5" destOrd="0" presId="urn:microsoft.com/office/officeart/2009/3/layout/OpposingIdeas"/>
    <dgm:cxn modelId="{AD691F0F-4690-4648-B2EE-9B25FC0EE932}" type="presParOf" srcId="{F7BE955F-5136-40B0-B4CC-98341FF03BC6}" destId="{7C17CE8C-6E08-42BD-8185-2B89490BDD07}" srcOrd="6" destOrd="0" presId="urn:microsoft.com/office/officeart/2009/3/layout/OpposingIdeas"/>
    <dgm:cxn modelId="{F197EAFC-A48E-4963-8941-BA5603041D64}" type="presParOf" srcId="{F7BE955F-5136-40B0-B4CC-98341FF03BC6}" destId="{F6F64948-BFEC-42B5-B95C-6BBA9F6871E4}" srcOrd="7" destOrd="0" presId="urn:microsoft.com/office/officeart/2009/3/layout/OpposingIdea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13BEDF-B400-440A-87A1-FFF46F3A04A8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855A06-B82D-427A-B1CB-F7488F710E8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300" dirty="0" err="1">
              <a:solidFill>
                <a:schemeClr val="tx2">
                  <a:lumMod val="75000"/>
                  <a:lumOff val="25000"/>
                </a:schemeClr>
              </a:solidFill>
            </a:rPr>
            <a:t>Simplificação</a:t>
          </a:r>
          <a:r>
            <a:rPr lang="en-US" sz="2300" dirty="0">
              <a:solidFill>
                <a:schemeClr val="tx2">
                  <a:lumMod val="75000"/>
                  <a:lumOff val="25000"/>
                </a:schemeClr>
              </a:solidFill>
            </a:rPr>
            <a:t> do Sistema </a:t>
          </a:r>
          <a:r>
            <a:rPr lang="en-US" sz="2300" dirty="0" err="1">
              <a:solidFill>
                <a:schemeClr val="tx2">
                  <a:lumMod val="75000"/>
                  <a:lumOff val="25000"/>
                </a:schemeClr>
              </a:solidFill>
            </a:rPr>
            <a:t>Tributário</a:t>
          </a:r>
          <a:r>
            <a:rPr lang="en-US" sz="2300" dirty="0">
              <a:solidFill>
                <a:schemeClr val="tx2">
                  <a:lumMod val="75000"/>
                  <a:lumOff val="25000"/>
                </a:schemeClr>
              </a:solidFill>
            </a:rPr>
            <a:t>:  IVA dual (CBS + IBS)</a:t>
          </a:r>
          <a:endParaRPr lang="en-US" sz="2300" dirty="0">
            <a:solidFill>
              <a:schemeClr val="tx2">
                <a:lumMod val="75000"/>
                <a:lumOff val="25000"/>
              </a:schemeClr>
            </a:solidFill>
            <a:latin typeface="Calibri"/>
            <a:ea typeface="Calibri"/>
            <a:cs typeface="Calibri"/>
          </a:endParaRPr>
        </a:p>
      </dgm:t>
    </dgm:pt>
    <dgm:pt modelId="{775346FC-BD22-481A-92FF-036612C558E5}" type="parTrans" cxnId="{9AB7D129-FE42-43E2-A335-9A56AF4B7E31}">
      <dgm:prSet/>
      <dgm:spPr/>
      <dgm:t>
        <a:bodyPr/>
        <a:lstStyle/>
        <a:p>
          <a:endParaRPr lang="en-US" sz="2300">
            <a:solidFill>
              <a:schemeClr val="tx2">
                <a:lumMod val="75000"/>
                <a:lumOff val="25000"/>
              </a:schemeClr>
            </a:solidFill>
          </a:endParaRPr>
        </a:p>
      </dgm:t>
    </dgm:pt>
    <dgm:pt modelId="{0434E3D5-C21A-47AD-8BB3-AA326AAEA69F}" type="sibTrans" cxnId="{9AB7D129-FE42-43E2-A335-9A56AF4B7E31}">
      <dgm:prSet/>
      <dgm:spPr/>
      <dgm:t>
        <a:bodyPr/>
        <a:lstStyle/>
        <a:p>
          <a:endParaRPr lang="en-US" sz="2300">
            <a:solidFill>
              <a:schemeClr val="tx2">
                <a:lumMod val="75000"/>
                <a:lumOff val="25000"/>
              </a:schemeClr>
            </a:solidFill>
          </a:endParaRPr>
        </a:p>
      </dgm:t>
    </dgm:pt>
    <dgm:pt modelId="{2CD0FADB-2A8B-4C30-ADD4-5E60DED2DCE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300" dirty="0" err="1">
              <a:solidFill>
                <a:schemeClr val="tx2">
                  <a:lumMod val="75000"/>
                  <a:lumOff val="25000"/>
                </a:schemeClr>
              </a:solidFill>
            </a:rPr>
            <a:t>Adoção</a:t>
          </a:r>
          <a:r>
            <a:rPr lang="en-US" sz="2300" dirty="0">
              <a:solidFill>
                <a:schemeClr val="tx2">
                  <a:lumMod val="75000"/>
                  <a:lumOff val="25000"/>
                </a:schemeClr>
              </a:solidFill>
            </a:rPr>
            <a:t> da </a:t>
          </a:r>
          <a:r>
            <a:rPr lang="en-US" sz="2300" dirty="0" err="1">
              <a:solidFill>
                <a:schemeClr val="tx2">
                  <a:lumMod val="75000"/>
                  <a:lumOff val="25000"/>
                </a:schemeClr>
              </a:solidFill>
            </a:rPr>
            <a:t>não-cumulatividade</a:t>
          </a:r>
          <a:r>
            <a:rPr lang="en-US" sz="2300" dirty="0">
              <a:solidFill>
                <a:schemeClr val="tx2">
                  <a:lumMod val="75000"/>
                  <a:lumOff val="25000"/>
                </a:schemeClr>
              </a:solidFill>
            </a:rPr>
            <a:t> </a:t>
          </a:r>
          <a:r>
            <a:rPr lang="en-US" sz="2300" dirty="0" err="1">
              <a:solidFill>
                <a:schemeClr val="tx2">
                  <a:lumMod val="75000"/>
                  <a:lumOff val="25000"/>
                </a:schemeClr>
              </a:solidFill>
            </a:rPr>
            <a:t>ampla</a:t>
          </a:r>
          <a:endParaRPr lang="en-US" sz="2300" dirty="0">
            <a:solidFill>
              <a:schemeClr val="tx2">
                <a:lumMod val="75000"/>
                <a:lumOff val="25000"/>
              </a:schemeClr>
            </a:solidFill>
          </a:endParaRPr>
        </a:p>
      </dgm:t>
    </dgm:pt>
    <dgm:pt modelId="{F628E413-56F3-4BB7-BB75-954BF76313CB}" type="parTrans" cxnId="{55164C42-44A1-46EF-B63B-9588093FD30D}">
      <dgm:prSet/>
      <dgm:spPr/>
      <dgm:t>
        <a:bodyPr/>
        <a:lstStyle/>
        <a:p>
          <a:endParaRPr lang="en-US" sz="2300">
            <a:solidFill>
              <a:schemeClr val="tx2">
                <a:lumMod val="75000"/>
                <a:lumOff val="25000"/>
              </a:schemeClr>
            </a:solidFill>
          </a:endParaRPr>
        </a:p>
      </dgm:t>
    </dgm:pt>
    <dgm:pt modelId="{D6092ED6-F679-4722-BE11-16CD84A32E0B}" type="sibTrans" cxnId="{55164C42-44A1-46EF-B63B-9588093FD30D}">
      <dgm:prSet/>
      <dgm:spPr/>
      <dgm:t>
        <a:bodyPr/>
        <a:lstStyle/>
        <a:p>
          <a:endParaRPr lang="en-US" sz="2300">
            <a:solidFill>
              <a:schemeClr val="tx2">
                <a:lumMod val="75000"/>
                <a:lumOff val="25000"/>
              </a:schemeClr>
            </a:solidFill>
          </a:endParaRPr>
        </a:p>
      </dgm:t>
    </dgm:pt>
    <dgm:pt modelId="{8384AE9A-2FB0-4647-8D6A-96ACF89436D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300" dirty="0" err="1">
              <a:solidFill>
                <a:schemeClr val="tx2">
                  <a:lumMod val="75000"/>
                  <a:lumOff val="25000"/>
                </a:schemeClr>
              </a:solidFill>
            </a:rPr>
            <a:t>Equidade</a:t>
          </a:r>
          <a:r>
            <a:rPr lang="en-US" sz="2300" dirty="0">
              <a:solidFill>
                <a:schemeClr val="tx2">
                  <a:lumMod val="75000"/>
                  <a:lumOff val="25000"/>
                </a:schemeClr>
              </a:solidFill>
            </a:rPr>
            <a:t> Fiscal: </a:t>
          </a:r>
          <a:r>
            <a:rPr lang="en-US" sz="2300" dirty="0" err="1">
              <a:solidFill>
                <a:schemeClr val="tx2">
                  <a:lumMod val="75000"/>
                  <a:lumOff val="25000"/>
                </a:schemeClr>
              </a:solidFill>
            </a:rPr>
            <a:t>diminuição</a:t>
          </a:r>
          <a:r>
            <a:rPr lang="en-US" sz="2300" dirty="0">
              <a:solidFill>
                <a:schemeClr val="tx2">
                  <a:lumMod val="75000"/>
                  <a:lumOff val="25000"/>
                </a:schemeClr>
              </a:solidFill>
            </a:rPr>
            <a:t> da </a:t>
          </a:r>
          <a:r>
            <a:rPr lang="en-US" sz="2300" dirty="0" err="1">
              <a:solidFill>
                <a:schemeClr val="tx2">
                  <a:lumMod val="75000"/>
                  <a:lumOff val="25000"/>
                </a:schemeClr>
              </a:solidFill>
            </a:rPr>
            <a:t>regressividade</a:t>
          </a:r>
          <a:r>
            <a:rPr lang="en-US" sz="2300" dirty="0">
              <a:solidFill>
                <a:schemeClr val="tx2">
                  <a:lumMod val="75000"/>
                  <a:lumOff val="25000"/>
                </a:schemeClr>
              </a:solidFill>
            </a:rPr>
            <a:t> do Sistema e cashback</a:t>
          </a:r>
        </a:p>
      </dgm:t>
    </dgm:pt>
    <dgm:pt modelId="{7BB15666-13A9-4AFD-A2B9-016F545110F3}" type="parTrans" cxnId="{ACA1C5AB-28F8-4DA4-AB15-585DEB5BFBF4}">
      <dgm:prSet/>
      <dgm:spPr/>
      <dgm:t>
        <a:bodyPr/>
        <a:lstStyle/>
        <a:p>
          <a:endParaRPr lang="en-US" sz="2300">
            <a:solidFill>
              <a:schemeClr val="tx2">
                <a:lumMod val="75000"/>
                <a:lumOff val="25000"/>
              </a:schemeClr>
            </a:solidFill>
          </a:endParaRPr>
        </a:p>
      </dgm:t>
    </dgm:pt>
    <dgm:pt modelId="{D0DCFB48-D489-4E0C-A4C2-B9903F7636FB}" type="sibTrans" cxnId="{ACA1C5AB-28F8-4DA4-AB15-585DEB5BFBF4}">
      <dgm:prSet/>
      <dgm:spPr/>
      <dgm:t>
        <a:bodyPr/>
        <a:lstStyle/>
        <a:p>
          <a:endParaRPr lang="en-US" sz="2300">
            <a:solidFill>
              <a:schemeClr val="tx2">
                <a:lumMod val="75000"/>
                <a:lumOff val="25000"/>
              </a:schemeClr>
            </a:solidFill>
          </a:endParaRPr>
        </a:p>
      </dgm:t>
    </dgm:pt>
    <dgm:pt modelId="{278D48F3-921C-4DD0-BE4E-339FE79D596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300" dirty="0" err="1">
              <a:solidFill>
                <a:schemeClr val="tx2">
                  <a:lumMod val="75000"/>
                  <a:lumOff val="25000"/>
                </a:schemeClr>
              </a:solidFill>
            </a:rPr>
            <a:t>Competitividade</a:t>
          </a:r>
          <a:r>
            <a:rPr lang="en-US" sz="2300" dirty="0">
              <a:solidFill>
                <a:schemeClr val="tx2">
                  <a:lumMod val="75000"/>
                  <a:lumOff val="25000"/>
                </a:schemeClr>
              </a:solidFill>
            </a:rPr>
            <a:t>: </a:t>
          </a:r>
          <a:r>
            <a:rPr lang="en-US" sz="2300" dirty="0" err="1">
              <a:solidFill>
                <a:schemeClr val="tx2">
                  <a:lumMod val="75000"/>
                  <a:lumOff val="25000"/>
                </a:schemeClr>
              </a:solidFill>
            </a:rPr>
            <a:t>impacto</a:t>
          </a:r>
          <a:r>
            <a:rPr lang="en-US" sz="2300" dirty="0">
              <a:solidFill>
                <a:schemeClr val="tx2">
                  <a:lumMod val="75000"/>
                  <a:lumOff val="25000"/>
                </a:schemeClr>
              </a:solidFill>
            </a:rPr>
            <a:t> </a:t>
          </a:r>
          <a:r>
            <a:rPr lang="en-US" sz="2300" dirty="0" err="1">
              <a:solidFill>
                <a:schemeClr val="tx2">
                  <a:lumMod val="75000"/>
                  <a:lumOff val="25000"/>
                </a:schemeClr>
              </a:solidFill>
            </a:rPr>
            <a:t>positivo</a:t>
          </a:r>
          <a:r>
            <a:rPr lang="en-US" sz="2300" dirty="0">
              <a:solidFill>
                <a:schemeClr val="tx2">
                  <a:lumMod val="75000"/>
                  <a:lumOff val="25000"/>
                </a:schemeClr>
              </a:solidFill>
            </a:rPr>
            <a:t> para a </a:t>
          </a:r>
          <a:r>
            <a:rPr lang="en-US" sz="2300" dirty="0" err="1">
              <a:solidFill>
                <a:schemeClr val="tx2">
                  <a:lumMod val="75000"/>
                  <a:lumOff val="25000"/>
                </a:schemeClr>
              </a:solidFill>
            </a:rPr>
            <a:t>economia</a:t>
          </a:r>
          <a:endParaRPr lang="en-US" sz="2300" dirty="0">
            <a:solidFill>
              <a:schemeClr val="tx2">
                <a:lumMod val="75000"/>
                <a:lumOff val="25000"/>
              </a:schemeClr>
            </a:solidFill>
          </a:endParaRPr>
        </a:p>
      </dgm:t>
    </dgm:pt>
    <dgm:pt modelId="{3E63BEDA-6956-46E4-AA92-D778FF1CE7DD}" type="parTrans" cxnId="{6FAEA9F8-16E4-45CC-87F4-2A6153073750}">
      <dgm:prSet/>
      <dgm:spPr/>
      <dgm:t>
        <a:bodyPr/>
        <a:lstStyle/>
        <a:p>
          <a:endParaRPr lang="en-US" sz="2300">
            <a:solidFill>
              <a:schemeClr val="tx2">
                <a:lumMod val="75000"/>
                <a:lumOff val="25000"/>
              </a:schemeClr>
            </a:solidFill>
          </a:endParaRPr>
        </a:p>
      </dgm:t>
    </dgm:pt>
    <dgm:pt modelId="{3E5440ED-81E4-4E1B-9022-FE663E908F73}" type="sibTrans" cxnId="{6FAEA9F8-16E4-45CC-87F4-2A6153073750}">
      <dgm:prSet/>
      <dgm:spPr/>
      <dgm:t>
        <a:bodyPr/>
        <a:lstStyle/>
        <a:p>
          <a:endParaRPr lang="en-US" sz="2300">
            <a:solidFill>
              <a:schemeClr val="tx2">
                <a:lumMod val="75000"/>
                <a:lumOff val="25000"/>
              </a:schemeClr>
            </a:solidFill>
          </a:endParaRPr>
        </a:p>
      </dgm:t>
    </dgm:pt>
    <dgm:pt modelId="{E092E6B0-7ED8-4342-9CC5-86637AA53F8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300" dirty="0" err="1">
              <a:solidFill>
                <a:schemeClr val="tx2">
                  <a:lumMod val="75000"/>
                  <a:lumOff val="25000"/>
                </a:schemeClr>
              </a:solidFill>
            </a:rPr>
            <a:t>Transparência</a:t>
          </a:r>
          <a:r>
            <a:rPr lang="en-US" sz="2300" dirty="0">
              <a:solidFill>
                <a:schemeClr val="tx2">
                  <a:lumMod val="75000"/>
                  <a:lumOff val="25000"/>
                </a:schemeClr>
              </a:solidFill>
            </a:rPr>
            <a:t> e </a:t>
          </a:r>
          <a:r>
            <a:rPr lang="en-US" sz="2300" dirty="0" err="1">
              <a:solidFill>
                <a:schemeClr val="tx2">
                  <a:lumMod val="75000"/>
                  <a:lumOff val="25000"/>
                </a:schemeClr>
              </a:solidFill>
            </a:rPr>
            <a:t>Governança</a:t>
          </a:r>
          <a:r>
            <a:rPr lang="en-US" sz="2300" dirty="0">
              <a:solidFill>
                <a:schemeClr val="tx2">
                  <a:lumMod val="75000"/>
                  <a:lumOff val="25000"/>
                </a:schemeClr>
              </a:solidFill>
            </a:rPr>
            <a:t>: CG-IBS, TCU</a:t>
          </a:r>
        </a:p>
      </dgm:t>
    </dgm:pt>
    <dgm:pt modelId="{0536B83B-8929-4973-89B8-85446885CEC3}" type="parTrans" cxnId="{BBA0D8B3-592A-4501-8FD0-E87E92D457AA}">
      <dgm:prSet/>
      <dgm:spPr/>
      <dgm:t>
        <a:bodyPr/>
        <a:lstStyle/>
        <a:p>
          <a:endParaRPr lang="en-US" sz="2300">
            <a:solidFill>
              <a:schemeClr val="tx2">
                <a:lumMod val="75000"/>
                <a:lumOff val="25000"/>
              </a:schemeClr>
            </a:solidFill>
          </a:endParaRPr>
        </a:p>
      </dgm:t>
    </dgm:pt>
    <dgm:pt modelId="{D0FD797E-485D-42B0-9F28-B302051ABA5E}" type="sibTrans" cxnId="{BBA0D8B3-592A-4501-8FD0-E87E92D457AA}">
      <dgm:prSet/>
      <dgm:spPr/>
      <dgm:t>
        <a:bodyPr/>
        <a:lstStyle/>
        <a:p>
          <a:endParaRPr lang="en-US" sz="2300">
            <a:solidFill>
              <a:schemeClr val="tx2">
                <a:lumMod val="75000"/>
                <a:lumOff val="25000"/>
              </a:schemeClr>
            </a:solidFill>
          </a:endParaRPr>
        </a:p>
      </dgm:t>
    </dgm:pt>
    <dgm:pt modelId="{16505FB3-369E-4E0F-83B0-22B6C467784A}" type="pres">
      <dgm:prSet presAssocID="{D813BEDF-B400-440A-87A1-FFF46F3A04A8}" presName="vert0" presStyleCnt="0">
        <dgm:presLayoutVars>
          <dgm:dir/>
          <dgm:animOne val="branch"/>
          <dgm:animLvl val="lvl"/>
        </dgm:presLayoutVars>
      </dgm:prSet>
      <dgm:spPr/>
    </dgm:pt>
    <dgm:pt modelId="{80D9A48F-9AD0-4707-BCED-1323242DCF37}" type="pres">
      <dgm:prSet presAssocID="{5E855A06-B82D-427A-B1CB-F7488F710E8B}" presName="thickLine" presStyleLbl="alignNode1" presStyleIdx="0" presStyleCnt="5"/>
      <dgm:spPr/>
    </dgm:pt>
    <dgm:pt modelId="{5AA85809-937F-43FE-8689-76B4029698C6}" type="pres">
      <dgm:prSet presAssocID="{5E855A06-B82D-427A-B1CB-F7488F710E8B}" presName="horz1" presStyleCnt="0"/>
      <dgm:spPr/>
    </dgm:pt>
    <dgm:pt modelId="{1B72F048-6FFC-4A8D-B31B-526DAA94A53C}" type="pres">
      <dgm:prSet presAssocID="{5E855A06-B82D-427A-B1CB-F7488F710E8B}" presName="tx1" presStyleLbl="revTx" presStyleIdx="0" presStyleCnt="5"/>
      <dgm:spPr/>
    </dgm:pt>
    <dgm:pt modelId="{FC24FB8F-7D24-4BA8-B3D6-DFFDB1BFF82E}" type="pres">
      <dgm:prSet presAssocID="{5E855A06-B82D-427A-B1CB-F7488F710E8B}" presName="vert1" presStyleCnt="0"/>
      <dgm:spPr/>
    </dgm:pt>
    <dgm:pt modelId="{680F66D3-9782-4F16-9D90-83DDCE1171DF}" type="pres">
      <dgm:prSet presAssocID="{2CD0FADB-2A8B-4C30-ADD4-5E60DED2DCEB}" presName="thickLine" presStyleLbl="alignNode1" presStyleIdx="1" presStyleCnt="5"/>
      <dgm:spPr/>
    </dgm:pt>
    <dgm:pt modelId="{B55DAF69-BA4C-4C54-B888-BA899520447E}" type="pres">
      <dgm:prSet presAssocID="{2CD0FADB-2A8B-4C30-ADD4-5E60DED2DCEB}" presName="horz1" presStyleCnt="0"/>
      <dgm:spPr/>
    </dgm:pt>
    <dgm:pt modelId="{3CB8614B-E672-49A3-8006-3FC6BFA068BD}" type="pres">
      <dgm:prSet presAssocID="{2CD0FADB-2A8B-4C30-ADD4-5E60DED2DCEB}" presName="tx1" presStyleLbl="revTx" presStyleIdx="1" presStyleCnt="5"/>
      <dgm:spPr/>
    </dgm:pt>
    <dgm:pt modelId="{CE3C4053-CAC9-4810-B1F9-B29DA5AF3DD7}" type="pres">
      <dgm:prSet presAssocID="{2CD0FADB-2A8B-4C30-ADD4-5E60DED2DCEB}" presName="vert1" presStyleCnt="0"/>
      <dgm:spPr/>
    </dgm:pt>
    <dgm:pt modelId="{475737D1-863F-4575-BA9E-813B2BA77B12}" type="pres">
      <dgm:prSet presAssocID="{8384AE9A-2FB0-4647-8D6A-96ACF89436DC}" presName="thickLine" presStyleLbl="alignNode1" presStyleIdx="2" presStyleCnt="5"/>
      <dgm:spPr/>
    </dgm:pt>
    <dgm:pt modelId="{2640C637-E7CD-4652-9395-4AFB567EDC9F}" type="pres">
      <dgm:prSet presAssocID="{8384AE9A-2FB0-4647-8D6A-96ACF89436DC}" presName="horz1" presStyleCnt="0"/>
      <dgm:spPr/>
    </dgm:pt>
    <dgm:pt modelId="{3B313E29-CDB4-45B1-8349-9AD869ABE236}" type="pres">
      <dgm:prSet presAssocID="{8384AE9A-2FB0-4647-8D6A-96ACF89436DC}" presName="tx1" presStyleLbl="revTx" presStyleIdx="2" presStyleCnt="5"/>
      <dgm:spPr/>
    </dgm:pt>
    <dgm:pt modelId="{B108F117-738F-4873-8D87-C615A230D247}" type="pres">
      <dgm:prSet presAssocID="{8384AE9A-2FB0-4647-8D6A-96ACF89436DC}" presName="vert1" presStyleCnt="0"/>
      <dgm:spPr/>
    </dgm:pt>
    <dgm:pt modelId="{40AB9F9E-6044-466B-A3AA-47096B2FD504}" type="pres">
      <dgm:prSet presAssocID="{278D48F3-921C-4DD0-BE4E-339FE79D5964}" presName="thickLine" presStyleLbl="alignNode1" presStyleIdx="3" presStyleCnt="5"/>
      <dgm:spPr/>
    </dgm:pt>
    <dgm:pt modelId="{28769D35-FC05-476D-9F31-F06BE8C86259}" type="pres">
      <dgm:prSet presAssocID="{278D48F3-921C-4DD0-BE4E-339FE79D5964}" presName="horz1" presStyleCnt="0"/>
      <dgm:spPr/>
    </dgm:pt>
    <dgm:pt modelId="{97D0185A-6BFC-4D3A-AE99-91834A9FC31C}" type="pres">
      <dgm:prSet presAssocID="{278D48F3-921C-4DD0-BE4E-339FE79D5964}" presName="tx1" presStyleLbl="revTx" presStyleIdx="3" presStyleCnt="5"/>
      <dgm:spPr/>
    </dgm:pt>
    <dgm:pt modelId="{F77A43FF-5628-48E7-A3AA-79446D1DB7CD}" type="pres">
      <dgm:prSet presAssocID="{278D48F3-921C-4DD0-BE4E-339FE79D5964}" presName="vert1" presStyleCnt="0"/>
      <dgm:spPr/>
    </dgm:pt>
    <dgm:pt modelId="{D7A79F86-8687-4263-A57D-37EDB4778160}" type="pres">
      <dgm:prSet presAssocID="{E092E6B0-7ED8-4342-9CC5-86637AA53F82}" presName="thickLine" presStyleLbl="alignNode1" presStyleIdx="4" presStyleCnt="5"/>
      <dgm:spPr/>
    </dgm:pt>
    <dgm:pt modelId="{3937CA37-8015-426C-AE08-0AE8ED0368B0}" type="pres">
      <dgm:prSet presAssocID="{E092E6B0-7ED8-4342-9CC5-86637AA53F82}" presName="horz1" presStyleCnt="0"/>
      <dgm:spPr/>
    </dgm:pt>
    <dgm:pt modelId="{54EC6E2A-9AB8-4C8C-9218-AAE6D269A5F8}" type="pres">
      <dgm:prSet presAssocID="{E092E6B0-7ED8-4342-9CC5-86637AA53F82}" presName="tx1" presStyleLbl="revTx" presStyleIdx="4" presStyleCnt="5"/>
      <dgm:spPr/>
    </dgm:pt>
    <dgm:pt modelId="{F0359851-06A9-4725-A4FC-61E29C32A78A}" type="pres">
      <dgm:prSet presAssocID="{E092E6B0-7ED8-4342-9CC5-86637AA53F82}" presName="vert1" presStyleCnt="0"/>
      <dgm:spPr/>
    </dgm:pt>
  </dgm:ptLst>
  <dgm:cxnLst>
    <dgm:cxn modelId="{9AB7D129-FE42-43E2-A335-9A56AF4B7E31}" srcId="{D813BEDF-B400-440A-87A1-FFF46F3A04A8}" destId="{5E855A06-B82D-427A-B1CB-F7488F710E8B}" srcOrd="0" destOrd="0" parTransId="{775346FC-BD22-481A-92FF-036612C558E5}" sibTransId="{0434E3D5-C21A-47AD-8BB3-AA326AAEA69F}"/>
    <dgm:cxn modelId="{FD6AE133-5684-4E3F-A94D-06DE4DB3DA16}" type="presOf" srcId="{278D48F3-921C-4DD0-BE4E-339FE79D5964}" destId="{97D0185A-6BFC-4D3A-AE99-91834A9FC31C}" srcOrd="0" destOrd="0" presId="urn:microsoft.com/office/officeart/2008/layout/LinedList"/>
    <dgm:cxn modelId="{55164C42-44A1-46EF-B63B-9588093FD30D}" srcId="{D813BEDF-B400-440A-87A1-FFF46F3A04A8}" destId="{2CD0FADB-2A8B-4C30-ADD4-5E60DED2DCEB}" srcOrd="1" destOrd="0" parTransId="{F628E413-56F3-4BB7-BB75-954BF76313CB}" sibTransId="{D6092ED6-F679-4722-BE11-16CD84A32E0B}"/>
    <dgm:cxn modelId="{91B41C6F-1874-4394-9784-572158AD54F2}" type="presOf" srcId="{2CD0FADB-2A8B-4C30-ADD4-5E60DED2DCEB}" destId="{3CB8614B-E672-49A3-8006-3FC6BFA068BD}" srcOrd="0" destOrd="0" presId="urn:microsoft.com/office/officeart/2008/layout/LinedList"/>
    <dgm:cxn modelId="{77938D8B-7B9A-4324-9C76-4401241A6F4D}" type="presOf" srcId="{8384AE9A-2FB0-4647-8D6A-96ACF89436DC}" destId="{3B313E29-CDB4-45B1-8349-9AD869ABE236}" srcOrd="0" destOrd="0" presId="urn:microsoft.com/office/officeart/2008/layout/LinedList"/>
    <dgm:cxn modelId="{16F72F8F-D2C2-47D7-B553-869DF6983D7D}" type="presOf" srcId="{5E855A06-B82D-427A-B1CB-F7488F710E8B}" destId="{1B72F048-6FFC-4A8D-B31B-526DAA94A53C}" srcOrd="0" destOrd="0" presId="urn:microsoft.com/office/officeart/2008/layout/LinedList"/>
    <dgm:cxn modelId="{ACA1C5AB-28F8-4DA4-AB15-585DEB5BFBF4}" srcId="{D813BEDF-B400-440A-87A1-FFF46F3A04A8}" destId="{8384AE9A-2FB0-4647-8D6A-96ACF89436DC}" srcOrd="2" destOrd="0" parTransId="{7BB15666-13A9-4AFD-A2B9-016F545110F3}" sibTransId="{D0DCFB48-D489-4E0C-A4C2-B9903F7636FB}"/>
    <dgm:cxn modelId="{7744EFAD-3361-4A36-969D-2621E0175CB5}" type="presOf" srcId="{D813BEDF-B400-440A-87A1-FFF46F3A04A8}" destId="{16505FB3-369E-4E0F-83B0-22B6C467784A}" srcOrd="0" destOrd="0" presId="urn:microsoft.com/office/officeart/2008/layout/LinedList"/>
    <dgm:cxn modelId="{BBA0D8B3-592A-4501-8FD0-E87E92D457AA}" srcId="{D813BEDF-B400-440A-87A1-FFF46F3A04A8}" destId="{E092E6B0-7ED8-4342-9CC5-86637AA53F82}" srcOrd="4" destOrd="0" parTransId="{0536B83B-8929-4973-89B8-85446885CEC3}" sibTransId="{D0FD797E-485D-42B0-9F28-B302051ABA5E}"/>
    <dgm:cxn modelId="{16B422EB-528A-477D-A93A-02C6874A61C5}" type="presOf" srcId="{E092E6B0-7ED8-4342-9CC5-86637AA53F82}" destId="{54EC6E2A-9AB8-4C8C-9218-AAE6D269A5F8}" srcOrd="0" destOrd="0" presId="urn:microsoft.com/office/officeart/2008/layout/LinedList"/>
    <dgm:cxn modelId="{6FAEA9F8-16E4-45CC-87F4-2A6153073750}" srcId="{D813BEDF-B400-440A-87A1-FFF46F3A04A8}" destId="{278D48F3-921C-4DD0-BE4E-339FE79D5964}" srcOrd="3" destOrd="0" parTransId="{3E63BEDA-6956-46E4-AA92-D778FF1CE7DD}" sibTransId="{3E5440ED-81E4-4E1B-9022-FE663E908F73}"/>
    <dgm:cxn modelId="{17902F74-1B6A-4470-8B51-ED3550870FE5}" type="presParOf" srcId="{16505FB3-369E-4E0F-83B0-22B6C467784A}" destId="{80D9A48F-9AD0-4707-BCED-1323242DCF37}" srcOrd="0" destOrd="0" presId="urn:microsoft.com/office/officeart/2008/layout/LinedList"/>
    <dgm:cxn modelId="{89059C3D-0918-45AE-BA56-DC592A8DEF25}" type="presParOf" srcId="{16505FB3-369E-4E0F-83B0-22B6C467784A}" destId="{5AA85809-937F-43FE-8689-76B4029698C6}" srcOrd="1" destOrd="0" presId="urn:microsoft.com/office/officeart/2008/layout/LinedList"/>
    <dgm:cxn modelId="{AE8159D5-D3B8-4615-B8E4-54F2421D2320}" type="presParOf" srcId="{5AA85809-937F-43FE-8689-76B4029698C6}" destId="{1B72F048-6FFC-4A8D-B31B-526DAA94A53C}" srcOrd="0" destOrd="0" presId="urn:microsoft.com/office/officeart/2008/layout/LinedList"/>
    <dgm:cxn modelId="{09CB09B5-0868-43A6-A0E2-C0F825C51106}" type="presParOf" srcId="{5AA85809-937F-43FE-8689-76B4029698C6}" destId="{FC24FB8F-7D24-4BA8-B3D6-DFFDB1BFF82E}" srcOrd="1" destOrd="0" presId="urn:microsoft.com/office/officeart/2008/layout/LinedList"/>
    <dgm:cxn modelId="{BB176EFF-CDB6-4AF4-AC09-C97BDBAF465C}" type="presParOf" srcId="{16505FB3-369E-4E0F-83B0-22B6C467784A}" destId="{680F66D3-9782-4F16-9D90-83DDCE1171DF}" srcOrd="2" destOrd="0" presId="urn:microsoft.com/office/officeart/2008/layout/LinedList"/>
    <dgm:cxn modelId="{F1EED842-9D79-4F93-8ECC-0AA16B4816CB}" type="presParOf" srcId="{16505FB3-369E-4E0F-83B0-22B6C467784A}" destId="{B55DAF69-BA4C-4C54-B888-BA899520447E}" srcOrd="3" destOrd="0" presId="urn:microsoft.com/office/officeart/2008/layout/LinedList"/>
    <dgm:cxn modelId="{D881BB61-64C2-4F49-B677-C13657266E3A}" type="presParOf" srcId="{B55DAF69-BA4C-4C54-B888-BA899520447E}" destId="{3CB8614B-E672-49A3-8006-3FC6BFA068BD}" srcOrd="0" destOrd="0" presId="urn:microsoft.com/office/officeart/2008/layout/LinedList"/>
    <dgm:cxn modelId="{15AB04CB-C9AD-4A9B-A28E-4983C0A99889}" type="presParOf" srcId="{B55DAF69-BA4C-4C54-B888-BA899520447E}" destId="{CE3C4053-CAC9-4810-B1F9-B29DA5AF3DD7}" srcOrd="1" destOrd="0" presId="urn:microsoft.com/office/officeart/2008/layout/LinedList"/>
    <dgm:cxn modelId="{9294BE81-5CB5-4999-88E7-077901EEA88D}" type="presParOf" srcId="{16505FB3-369E-4E0F-83B0-22B6C467784A}" destId="{475737D1-863F-4575-BA9E-813B2BA77B12}" srcOrd="4" destOrd="0" presId="urn:microsoft.com/office/officeart/2008/layout/LinedList"/>
    <dgm:cxn modelId="{76BB50C4-7A29-4DAB-82EE-EE0325FA48BF}" type="presParOf" srcId="{16505FB3-369E-4E0F-83B0-22B6C467784A}" destId="{2640C637-E7CD-4652-9395-4AFB567EDC9F}" srcOrd="5" destOrd="0" presId="urn:microsoft.com/office/officeart/2008/layout/LinedList"/>
    <dgm:cxn modelId="{88D5D1B0-A673-4A84-9706-85CAC9171C21}" type="presParOf" srcId="{2640C637-E7CD-4652-9395-4AFB567EDC9F}" destId="{3B313E29-CDB4-45B1-8349-9AD869ABE236}" srcOrd="0" destOrd="0" presId="urn:microsoft.com/office/officeart/2008/layout/LinedList"/>
    <dgm:cxn modelId="{1BDEAFC1-709F-4B68-BD9A-D4827385E402}" type="presParOf" srcId="{2640C637-E7CD-4652-9395-4AFB567EDC9F}" destId="{B108F117-738F-4873-8D87-C615A230D247}" srcOrd="1" destOrd="0" presId="urn:microsoft.com/office/officeart/2008/layout/LinedList"/>
    <dgm:cxn modelId="{2E49CA22-8430-4AD5-ACA9-9787D5D9106F}" type="presParOf" srcId="{16505FB3-369E-4E0F-83B0-22B6C467784A}" destId="{40AB9F9E-6044-466B-A3AA-47096B2FD504}" srcOrd="6" destOrd="0" presId="urn:microsoft.com/office/officeart/2008/layout/LinedList"/>
    <dgm:cxn modelId="{9B174B4D-AFCA-4C37-9F34-0A71CEF37593}" type="presParOf" srcId="{16505FB3-369E-4E0F-83B0-22B6C467784A}" destId="{28769D35-FC05-476D-9F31-F06BE8C86259}" srcOrd="7" destOrd="0" presId="urn:microsoft.com/office/officeart/2008/layout/LinedList"/>
    <dgm:cxn modelId="{CCEE25F1-E44C-4D50-A167-4FCA1FF9DDC1}" type="presParOf" srcId="{28769D35-FC05-476D-9F31-F06BE8C86259}" destId="{97D0185A-6BFC-4D3A-AE99-91834A9FC31C}" srcOrd="0" destOrd="0" presId="urn:microsoft.com/office/officeart/2008/layout/LinedList"/>
    <dgm:cxn modelId="{E00DED98-5247-4C91-994E-EA7EB457BE85}" type="presParOf" srcId="{28769D35-FC05-476D-9F31-F06BE8C86259}" destId="{F77A43FF-5628-48E7-A3AA-79446D1DB7CD}" srcOrd="1" destOrd="0" presId="urn:microsoft.com/office/officeart/2008/layout/LinedList"/>
    <dgm:cxn modelId="{3A8FF7C9-69B7-4BEB-B416-FA21E26FDC9B}" type="presParOf" srcId="{16505FB3-369E-4E0F-83B0-22B6C467784A}" destId="{D7A79F86-8687-4263-A57D-37EDB4778160}" srcOrd="8" destOrd="0" presId="urn:microsoft.com/office/officeart/2008/layout/LinedList"/>
    <dgm:cxn modelId="{87BE95E9-3844-46A5-8BC4-012A1779EE21}" type="presParOf" srcId="{16505FB3-369E-4E0F-83B0-22B6C467784A}" destId="{3937CA37-8015-426C-AE08-0AE8ED0368B0}" srcOrd="9" destOrd="0" presId="urn:microsoft.com/office/officeart/2008/layout/LinedList"/>
    <dgm:cxn modelId="{F35D9EB9-5802-486C-9CEF-AB7A7AC1194E}" type="presParOf" srcId="{3937CA37-8015-426C-AE08-0AE8ED0368B0}" destId="{54EC6E2A-9AB8-4C8C-9218-AAE6D269A5F8}" srcOrd="0" destOrd="0" presId="urn:microsoft.com/office/officeart/2008/layout/LinedList"/>
    <dgm:cxn modelId="{80D76F66-EF81-481A-A5AC-E4C8023766F1}" type="presParOf" srcId="{3937CA37-8015-426C-AE08-0AE8ED0368B0}" destId="{F0359851-06A9-4725-A4FC-61E29C32A78A}" srcOrd="1" destOrd="0" presId="urn:microsoft.com/office/officeart/2008/layout/LinedList"/>
  </dgm:cxnLst>
  <dgm:bg>
    <a:solidFill>
      <a:schemeClr val="tx2">
        <a:lumMod val="10000"/>
        <a:lumOff val="9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B73919C-B0EC-4EBF-AF04-363076A7D742}" type="doc">
      <dgm:prSet loTypeId="urn:microsoft.com/office/officeart/2005/8/layout/hProcess10" loCatId="picture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pt-BR"/>
        </a:p>
      </dgm:t>
    </dgm:pt>
    <dgm:pt modelId="{2EE60610-88F9-4820-8755-9D05DF8EB005}">
      <dgm:prSet phldrT="[Texto]" custT="1"/>
      <dgm:spPr/>
      <dgm:t>
        <a:bodyPr/>
        <a:lstStyle/>
        <a:p>
          <a:r>
            <a:rPr lang="pt-BR" sz="2400" dirty="0"/>
            <a:t>Envio das metodologias</a:t>
          </a:r>
        </a:p>
        <a:p>
          <a:r>
            <a:rPr lang="pt-BR" sz="2400" dirty="0"/>
            <a:t>Até 30 de junho</a:t>
          </a:r>
        </a:p>
      </dgm:t>
    </dgm:pt>
    <dgm:pt modelId="{BCC8C915-225A-480E-8E58-DBFFE89AA958}" type="parTrans" cxnId="{29721833-69C1-496A-900C-F402EFF06AB6}">
      <dgm:prSet/>
      <dgm:spPr/>
      <dgm:t>
        <a:bodyPr/>
        <a:lstStyle/>
        <a:p>
          <a:endParaRPr lang="pt-BR"/>
        </a:p>
      </dgm:t>
    </dgm:pt>
    <dgm:pt modelId="{0293D2AB-3A1E-44D2-9F98-B0A093EC8F4C}" type="sibTrans" cxnId="{29721833-69C1-496A-900C-F402EFF06AB6}">
      <dgm:prSet/>
      <dgm:spPr/>
      <dgm:t>
        <a:bodyPr/>
        <a:lstStyle/>
        <a:p>
          <a:endParaRPr lang="pt-BR"/>
        </a:p>
      </dgm:t>
    </dgm:pt>
    <dgm:pt modelId="{56CED33C-FF46-4C7D-BA34-7B00DE8B9908}">
      <dgm:prSet phldrT="[Texto]" custT="1"/>
      <dgm:spPr/>
      <dgm:t>
        <a:bodyPr/>
        <a:lstStyle/>
        <a:p>
          <a:r>
            <a:rPr lang="pt-BR" sz="2400" dirty="0"/>
            <a:t>Homologação pelo TCU</a:t>
          </a:r>
        </a:p>
        <a:p>
          <a:r>
            <a:rPr lang="pt-BR" sz="2400" dirty="0"/>
            <a:t>Até 180 dias</a:t>
          </a:r>
        </a:p>
      </dgm:t>
    </dgm:pt>
    <dgm:pt modelId="{C7238A84-7980-4AB0-A59A-32877392BE95}" type="parTrans" cxnId="{771478B4-E9FF-4A99-97D1-89F766C83814}">
      <dgm:prSet/>
      <dgm:spPr/>
      <dgm:t>
        <a:bodyPr/>
        <a:lstStyle/>
        <a:p>
          <a:endParaRPr lang="pt-BR"/>
        </a:p>
      </dgm:t>
    </dgm:pt>
    <dgm:pt modelId="{1A200019-03E9-4E3E-A905-7E498DAD9BA6}" type="sibTrans" cxnId="{771478B4-E9FF-4A99-97D1-89F766C83814}">
      <dgm:prSet/>
      <dgm:spPr/>
      <dgm:t>
        <a:bodyPr/>
        <a:lstStyle/>
        <a:p>
          <a:endParaRPr lang="pt-BR"/>
        </a:p>
      </dgm:t>
    </dgm:pt>
    <dgm:pt modelId="{0946AED7-2DB9-4752-8909-F87B0111CE1F}">
      <dgm:prSet phldrT="[Texto]" custT="1"/>
      <dgm:spPr/>
      <dgm:t>
        <a:bodyPr/>
        <a:lstStyle/>
        <a:p>
          <a:r>
            <a:rPr lang="pt-BR" sz="2400" dirty="0"/>
            <a:t>Cálculo do TCU</a:t>
          </a:r>
        </a:p>
        <a:p>
          <a:r>
            <a:rPr lang="pt-BR" sz="2400" dirty="0"/>
            <a:t>Até 15 de setembro</a:t>
          </a:r>
        </a:p>
      </dgm:t>
    </dgm:pt>
    <dgm:pt modelId="{D9E3AA61-B30E-4A3C-9AFC-4DE57147E9D6}" type="parTrans" cxnId="{9D79E0C2-EA83-4509-9FB9-8B09EE45E3BB}">
      <dgm:prSet/>
      <dgm:spPr/>
      <dgm:t>
        <a:bodyPr/>
        <a:lstStyle/>
        <a:p>
          <a:endParaRPr lang="pt-BR"/>
        </a:p>
      </dgm:t>
    </dgm:pt>
    <dgm:pt modelId="{D28B95E0-2824-4B38-BA52-EFAB2AD8DE27}" type="sibTrans" cxnId="{9D79E0C2-EA83-4509-9FB9-8B09EE45E3BB}">
      <dgm:prSet/>
      <dgm:spPr/>
      <dgm:t>
        <a:bodyPr/>
        <a:lstStyle/>
        <a:p>
          <a:endParaRPr lang="pt-BR"/>
        </a:p>
      </dgm:t>
    </dgm:pt>
    <dgm:pt modelId="{AFDC86E7-5670-40E1-AD97-03462E29F4CF}">
      <dgm:prSet phldrT="[Texto]" custT="1"/>
      <dgm:spPr/>
      <dgm:t>
        <a:bodyPr/>
        <a:lstStyle/>
        <a:p>
          <a:r>
            <a:rPr lang="pt-BR" sz="2400" dirty="0"/>
            <a:t>Resolução do Senado</a:t>
          </a:r>
        </a:p>
        <a:p>
          <a:r>
            <a:rPr lang="pt-BR" sz="2400" dirty="0"/>
            <a:t>Até 31 de outubro</a:t>
          </a:r>
        </a:p>
      </dgm:t>
    </dgm:pt>
    <dgm:pt modelId="{4BD623B4-2129-468E-BE74-BF946C1641F2}" type="parTrans" cxnId="{920DF921-48E6-4949-97F0-14EFDBCE6458}">
      <dgm:prSet/>
      <dgm:spPr/>
      <dgm:t>
        <a:bodyPr/>
        <a:lstStyle/>
        <a:p>
          <a:endParaRPr lang="pt-BR"/>
        </a:p>
      </dgm:t>
    </dgm:pt>
    <dgm:pt modelId="{48315220-A1DA-44AA-BA95-CF854F84541A}" type="sibTrans" cxnId="{920DF921-48E6-4949-97F0-14EFDBCE6458}">
      <dgm:prSet/>
      <dgm:spPr/>
      <dgm:t>
        <a:bodyPr/>
        <a:lstStyle/>
        <a:p>
          <a:endParaRPr lang="pt-BR"/>
        </a:p>
      </dgm:t>
    </dgm:pt>
    <dgm:pt modelId="{A4716404-3951-47BC-B065-30E32B0DF04B}">
      <dgm:prSet phldrT="[Texto]" custT="1"/>
      <dgm:spPr/>
      <dgm:t>
        <a:bodyPr/>
        <a:lstStyle/>
        <a:p>
          <a:r>
            <a:rPr lang="pt-BR" sz="2400" dirty="0"/>
            <a:t>Envio das propostas de cálculo</a:t>
          </a:r>
        </a:p>
        <a:p>
          <a:r>
            <a:rPr lang="pt-BR" sz="2400" dirty="0"/>
            <a:t>Até 31 de julho</a:t>
          </a:r>
        </a:p>
      </dgm:t>
    </dgm:pt>
    <dgm:pt modelId="{108B847D-069C-48D3-B2CE-F1B4F3030DFC}" type="parTrans" cxnId="{6F65C070-DDF7-4723-B77F-64DE1E067BBF}">
      <dgm:prSet/>
      <dgm:spPr/>
      <dgm:t>
        <a:bodyPr/>
        <a:lstStyle/>
        <a:p>
          <a:endParaRPr lang="pt-BR"/>
        </a:p>
      </dgm:t>
    </dgm:pt>
    <dgm:pt modelId="{78FD8F54-7C52-4AE0-BB15-6B5BFF1899A8}" type="sibTrans" cxnId="{6F65C070-DDF7-4723-B77F-64DE1E067BBF}">
      <dgm:prSet/>
      <dgm:spPr/>
      <dgm:t>
        <a:bodyPr/>
        <a:lstStyle/>
        <a:p>
          <a:endParaRPr lang="pt-BR"/>
        </a:p>
      </dgm:t>
    </dgm:pt>
    <dgm:pt modelId="{F4E28C7D-B089-4FF3-AF0E-6D78D486DE62}" type="pres">
      <dgm:prSet presAssocID="{8B73919C-B0EC-4EBF-AF04-363076A7D742}" presName="Name0" presStyleCnt="0">
        <dgm:presLayoutVars>
          <dgm:dir/>
          <dgm:resizeHandles val="exact"/>
        </dgm:presLayoutVars>
      </dgm:prSet>
      <dgm:spPr/>
    </dgm:pt>
    <dgm:pt modelId="{81238A1A-5D95-4239-9CB4-FA259925B0DE}" type="pres">
      <dgm:prSet presAssocID="{2EE60610-88F9-4820-8755-9D05DF8EB005}" presName="composite" presStyleCnt="0"/>
      <dgm:spPr/>
    </dgm:pt>
    <dgm:pt modelId="{78601531-60F4-4631-89C7-189629F66F98}" type="pres">
      <dgm:prSet presAssocID="{2EE60610-88F9-4820-8755-9D05DF8EB005}" presName="imagSh" presStyleLbl="bgImgPlace1" presStyleIdx="0" presStyleCnt="5" custLinFactNeighborX="26254" custLinFactNeighborY="-33628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sta de Verificação com preenchimento sólido"/>
        </a:ext>
      </dgm:extLst>
    </dgm:pt>
    <dgm:pt modelId="{DCBB5CEF-5920-44F9-8BA5-00D88A70FB9C}" type="pres">
      <dgm:prSet presAssocID="{2EE60610-88F9-4820-8755-9D05DF8EB005}" presName="txNode" presStyleLbl="node1" presStyleIdx="0" presStyleCnt="5" custScaleX="191139" custScaleY="226585" custLinFactNeighborX="13482" custLinFactNeighborY="69857">
        <dgm:presLayoutVars>
          <dgm:bulletEnabled val="1"/>
        </dgm:presLayoutVars>
      </dgm:prSet>
      <dgm:spPr/>
    </dgm:pt>
    <dgm:pt modelId="{A8738B26-2E26-4A8F-8854-D0B11815A840}" type="pres">
      <dgm:prSet presAssocID="{0293D2AB-3A1E-44D2-9F98-B0A093EC8F4C}" presName="sibTrans" presStyleLbl="sibTrans2D1" presStyleIdx="0" presStyleCnt="4"/>
      <dgm:spPr/>
    </dgm:pt>
    <dgm:pt modelId="{EE16AAEC-3159-4E9F-97ED-2027A1BFA991}" type="pres">
      <dgm:prSet presAssocID="{0293D2AB-3A1E-44D2-9F98-B0A093EC8F4C}" presName="connTx" presStyleLbl="sibTrans2D1" presStyleIdx="0" presStyleCnt="4"/>
      <dgm:spPr/>
    </dgm:pt>
    <dgm:pt modelId="{5B1FCEC8-3776-4B52-853C-D4216D99FDF3}" type="pres">
      <dgm:prSet presAssocID="{56CED33C-FF46-4C7D-BA34-7B00DE8B9908}" presName="composite" presStyleCnt="0"/>
      <dgm:spPr/>
    </dgm:pt>
    <dgm:pt modelId="{5F1C9F29-CBE9-441C-9059-53F53D763CDB}" type="pres">
      <dgm:prSet presAssocID="{56CED33C-FF46-4C7D-BA34-7B00DE8B9908}" presName="imagSh" presStyleLbl="bgImgPlace1" presStyleIdx="1" presStyleCnt="5" custLinFactNeighborX="7124" custLinFactNeighborY="-35421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perto de mão estrutura de tópicos"/>
        </a:ext>
      </dgm:extLst>
    </dgm:pt>
    <dgm:pt modelId="{4ABFCA08-BB82-470E-91AD-CB2F5A53FE50}" type="pres">
      <dgm:prSet presAssocID="{56CED33C-FF46-4C7D-BA34-7B00DE8B9908}" presName="txNode" presStyleLbl="node1" presStyleIdx="1" presStyleCnt="5" custScaleX="173791" custScaleY="164845" custLinFactNeighborX="907" custLinFactNeighborY="34099">
        <dgm:presLayoutVars>
          <dgm:bulletEnabled val="1"/>
        </dgm:presLayoutVars>
      </dgm:prSet>
      <dgm:spPr/>
    </dgm:pt>
    <dgm:pt modelId="{D5E97C5C-39E5-46C7-8A7E-91CF3C7E9161}" type="pres">
      <dgm:prSet presAssocID="{1A200019-03E9-4E3E-A905-7E498DAD9BA6}" presName="sibTrans" presStyleLbl="sibTrans2D1" presStyleIdx="1" presStyleCnt="4"/>
      <dgm:spPr/>
    </dgm:pt>
    <dgm:pt modelId="{240D24CC-83AA-4163-800D-FF992994CE79}" type="pres">
      <dgm:prSet presAssocID="{1A200019-03E9-4E3E-A905-7E498DAD9BA6}" presName="connTx" presStyleLbl="sibTrans2D1" presStyleIdx="1" presStyleCnt="4"/>
      <dgm:spPr/>
    </dgm:pt>
    <dgm:pt modelId="{C8893BA2-F8C8-462B-B554-C5FB957382D0}" type="pres">
      <dgm:prSet presAssocID="{A4716404-3951-47BC-B065-30E32B0DF04B}" presName="composite" presStyleCnt="0"/>
      <dgm:spPr/>
    </dgm:pt>
    <dgm:pt modelId="{7FEBE297-BB56-440F-B169-B2B8330BD59A}" type="pres">
      <dgm:prSet presAssocID="{A4716404-3951-47BC-B065-30E32B0DF04B}" presName="imagSh" presStyleLbl="bgImgPlace1" presStyleIdx="2" presStyleCnt="5" custLinFactNeighborX="12887" custLinFactNeighborY="-32369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temática de aprendizagem remota com preenchimento sólido"/>
        </a:ext>
      </dgm:extLst>
    </dgm:pt>
    <dgm:pt modelId="{3D9B670D-7213-45BB-A0B0-8ACDB1D68772}" type="pres">
      <dgm:prSet presAssocID="{A4716404-3951-47BC-B065-30E32B0DF04B}" presName="txNode" presStyleLbl="node1" presStyleIdx="2" presStyleCnt="5" custScaleX="161709" custScaleY="212530" custLinFactNeighborX="1395" custLinFactNeighborY="64542">
        <dgm:presLayoutVars>
          <dgm:bulletEnabled val="1"/>
        </dgm:presLayoutVars>
      </dgm:prSet>
      <dgm:spPr/>
    </dgm:pt>
    <dgm:pt modelId="{B4624407-B9EA-4568-9F47-F2789F60403E}" type="pres">
      <dgm:prSet presAssocID="{78FD8F54-7C52-4AE0-BB15-6B5BFF1899A8}" presName="sibTrans" presStyleLbl="sibTrans2D1" presStyleIdx="2" presStyleCnt="4"/>
      <dgm:spPr/>
    </dgm:pt>
    <dgm:pt modelId="{047C60FF-8DCE-4C1E-80C9-CD4D193945E4}" type="pres">
      <dgm:prSet presAssocID="{78FD8F54-7C52-4AE0-BB15-6B5BFF1899A8}" presName="connTx" presStyleLbl="sibTrans2D1" presStyleIdx="2" presStyleCnt="4"/>
      <dgm:spPr/>
    </dgm:pt>
    <dgm:pt modelId="{C5CED485-33B8-4898-A44A-FA133FBFD4AF}" type="pres">
      <dgm:prSet presAssocID="{0946AED7-2DB9-4752-8909-F87B0111CE1F}" presName="composite" presStyleCnt="0"/>
      <dgm:spPr/>
    </dgm:pt>
    <dgm:pt modelId="{89EA3855-5ABD-497C-A9B6-F03AD5B97E89}" type="pres">
      <dgm:prSet presAssocID="{0946AED7-2DB9-4752-8909-F87B0111CE1F}" presName="imagSh" presStyleLbl="bgImgPlace1" presStyleIdx="3" presStyleCnt="5" custLinFactNeighborX="-2576" custLinFactNeighborY="-35546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lculadora estrutura de tópicos"/>
        </a:ext>
      </dgm:extLst>
    </dgm:pt>
    <dgm:pt modelId="{F58C3CF8-4D2A-4134-99A7-8207BAB4B692}" type="pres">
      <dgm:prSet presAssocID="{0946AED7-2DB9-4752-8909-F87B0111CE1F}" presName="txNode" presStyleLbl="node1" presStyleIdx="3" presStyleCnt="5" custScaleX="156167" custScaleY="214804" custLinFactNeighborX="-11422" custLinFactNeighborY="72121">
        <dgm:presLayoutVars>
          <dgm:bulletEnabled val="1"/>
        </dgm:presLayoutVars>
      </dgm:prSet>
      <dgm:spPr/>
    </dgm:pt>
    <dgm:pt modelId="{566547BF-0FB0-44F3-A211-F6F2EB2433CC}" type="pres">
      <dgm:prSet presAssocID="{D28B95E0-2824-4B38-BA52-EFAB2AD8DE27}" presName="sibTrans" presStyleLbl="sibTrans2D1" presStyleIdx="3" presStyleCnt="4"/>
      <dgm:spPr/>
    </dgm:pt>
    <dgm:pt modelId="{72678293-929C-449E-82E1-E6ED565B348F}" type="pres">
      <dgm:prSet presAssocID="{D28B95E0-2824-4B38-BA52-EFAB2AD8DE27}" presName="connTx" presStyleLbl="sibTrans2D1" presStyleIdx="3" presStyleCnt="4"/>
      <dgm:spPr/>
    </dgm:pt>
    <dgm:pt modelId="{889D1834-2CA5-4BFF-BFC5-B7B0A33CCE15}" type="pres">
      <dgm:prSet presAssocID="{AFDC86E7-5670-40E1-AD97-03462E29F4CF}" presName="composite" presStyleCnt="0"/>
      <dgm:spPr/>
    </dgm:pt>
    <dgm:pt modelId="{67CE6257-9F85-4C3C-8E4C-D4C1060FDDC2}" type="pres">
      <dgm:prSet presAssocID="{AFDC86E7-5670-40E1-AD97-03462E29F4CF}" presName="imagSh" presStyleLbl="bgImgPlace1" presStyleIdx="4" presStyleCnt="5" custLinFactNeighborX="-956" custLinFactNeighborY="-45598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rtelo com preenchimento sólido"/>
        </a:ext>
      </dgm:extLst>
    </dgm:pt>
    <dgm:pt modelId="{A03AD3FB-E603-42F0-87F1-A200089CA244}" type="pres">
      <dgm:prSet presAssocID="{AFDC86E7-5670-40E1-AD97-03462E29F4CF}" presName="txNode" presStyleLbl="node1" presStyleIdx="4" presStyleCnt="5" custScaleX="138761" custScaleY="183251" custLinFactNeighborX="-17382" custLinFactNeighborY="46415">
        <dgm:presLayoutVars>
          <dgm:bulletEnabled val="1"/>
        </dgm:presLayoutVars>
      </dgm:prSet>
      <dgm:spPr/>
    </dgm:pt>
  </dgm:ptLst>
  <dgm:cxnLst>
    <dgm:cxn modelId="{C41F401A-7706-4D25-8366-A5E74A66865C}" type="presOf" srcId="{78FD8F54-7C52-4AE0-BB15-6B5BFF1899A8}" destId="{B4624407-B9EA-4568-9F47-F2789F60403E}" srcOrd="0" destOrd="0" presId="urn:microsoft.com/office/officeart/2005/8/layout/hProcess10"/>
    <dgm:cxn modelId="{9BDAB21F-2E4C-4167-B746-BFD44D18D919}" type="presOf" srcId="{78FD8F54-7C52-4AE0-BB15-6B5BFF1899A8}" destId="{047C60FF-8DCE-4C1E-80C9-CD4D193945E4}" srcOrd="1" destOrd="0" presId="urn:microsoft.com/office/officeart/2005/8/layout/hProcess10"/>
    <dgm:cxn modelId="{350B2020-63CA-4F7B-96BE-92E1395D8D69}" type="presOf" srcId="{0293D2AB-3A1E-44D2-9F98-B0A093EC8F4C}" destId="{A8738B26-2E26-4A8F-8854-D0B11815A840}" srcOrd="0" destOrd="0" presId="urn:microsoft.com/office/officeart/2005/8/layout/hProcess10"/>
    <dgm:cxn modelId="{920DF921-48E6-4949-97F0-14EFDBCE6458}" srcId="{8B73919C-B0EC-4EBF-AF04-363076A7D742}" destId="{AFDC86E7-5670-40E1-AD97-03462E29F4CF}" srcOrd="4" destOrd="0" parTransId="{4BD623B4-2129-468E-BE74-BF946C1641F2}" sibTransId="{48315220-A1DA-44AA-BA95-CF854F84541A}"/>
    <dgm:cxn modelId="{D50EF126-2027-4725-9FCC-23E2EDB90A64}" type="presOf" srcId="{D28B95E0-2824-4B38-BA52-EFAB2AD8DE27}" destId="{566547BF-0FB0-44F3-A211-F6F2EB2433CC}" srcOrd="0" destOrd="0" presId="urn:microsoft.com/office/officeart/2005/8/layout/hProcess10"/>
    <dgm:cxn modelId="{6FBC2232-C078-41B7-9FCE-E26FF395AB05}" type="presOf" srcId="{0946AED7-2DB9-4752-8909-F87B0111CE1F}" destId="{F58C3CF8-4D2A-4134-99A7-8207BAB4B692}" srcOrd="0" destOrd="0" presId="urn:microsoft.com/office/officeart/2005/8/layout/hProcess10"/>
    <dgm:cxn modelId="{E9E34A32-15B3-4ACA-9A0C-02BECFAFF36F}" type="presOf" srcId="{8B73919C-B0EC-4EBF-AF04-363076A7D742}" destId="{F4E28C7D-B089-4FF3-AF0E-6D78D486DE62}" srcOrd="0" destOrd="0" presId="urn:microsoft.com/office/officeart/2005/8/layout/hProcess10"/>
    <dgm:cxn modelId="{29721833-69C1-496A-900C-F402EFF06AB6}" srcId="{8B73919C-B0EC-4EBF-AF04-363076A7D742}" destId="{2EE60610-88F9-4820-8755-9D05DF8EB005}" srcOrd="0" destOrd="0" parTransId="{BCC8C915-225A-480E-8E58-DBFFE89AA958}" sibTransId="{0293D2AB-3A1E-44D2-9F98-B0A093EC8F4C}"/>
    <dgm:cxn modelId="{6F65C070-DDF7-4723-B77F-64DE1E067BBF}" srcId="{8B73919C-B0EC-4EBF-AF04-363076A7D742}" destId="{A4716404-3951-47BC-B065-30E32B0DF04B}" srcOrd="2" destOrd="0" parTransId="{108B847D-069C-48D3-B2CE-F1B4F3030DFC}" sibTransId="{78FD8F54-7C52-4AE0-BB15-6B5BFF1899A8}"/>
    <dgm:cxn modelId="{95E5B593-A0DB-4C37-819A-645B84ABBB1A}" type="presOf" srcId="{AFDC86E7-5670-40E1-AD97-03462E29F4CF}" destId="{A03AD3FB-E603-42F0-87F1-A200089CA244}" srcOrd="0" destOrd="0" presId="urn:microsoft.com/office/officeart/2005/8/layout/hProcess10"/>
    <dgm:cxn modelId="{5F73EEA3-4B53-4D4C-BC67-5DB84DB9F9F9}" type="presOf" srcId="{56CED33C-FF46-4C7D-BA34-7B00DE8B9908}" destId="{4ABFCA08-BB82-470E-91AD-CB2F5A53FE50}" srcOrd="0" destOrd="0" presId="urn:microsoft.com/office/officeart/2005/8/layout/hProcess10"/>
    <dgm:cxn modelId="{EED144AC-9F49-4407-B4B8-3AB5807042A2}" type="presOf" srcId="{2EE60610-88F9-4820-8755-9D05DF8EB005}" destId="{DCBB5CEF-5920-44F9-8BA5-00D88A70FB9C}" srcOrd="0" destOrd="0" presId="urn:microsoft.com/office/officeart/2005/8/layout/hProcess10"/>
    <dgm:cxn modelId="{771478B4-E9FF-4A99-97D1-89F766C83814}" srcId="{8B73919C-B0EC-4EBF-AF04-363076A7D742}" destId="{56CED33C-FF46-4C7D-BA34-7B00DE8B9908}" srcOrd="1" destOrd="0" parTransId="{C7238A84-7980-4AB0-A59A-32877392BE95}" sibTransId="{1A200019-03E9-4E3E-A905-7E498DAD9BA6}"/>
    <dgm:cxn modelId="{94A7A6B4-61F4-493E-98C7-D5F7A43E2D3D}" type="presOf" srcId="{1A200019-03E9-4E3E-A905-7E498DAD9BA6}" destId="{D5E97C5C-39E5-46C7-8A7E-91CF3C7E9161}" srcOrd="0" destOrd="0" presId="urn:microsoft.com/office/officeart/2005/8/layout/hProcess10"/>
    <dgm:cxn modelId="{4650A8BB-A5C6-4B72-BBE6-EF830BBCD03B}" type="presOf" srcId="{D28B95E0-2824-4B38-BA52-EFAB2AD8DE27}" destId="{72678293-929C-449E-82E1-E6ED565B348F}" srcOrd="1" destOrd="0" presId="urn:microsoft.com/office/officeart/2005/8/layout/hProcess10"/>
    <dgm:cxn modelId="{9D79E0C2-EA83-4509-9FB9-8B09EE45E3BB}" srcId="{8B73919C-B0EC-4EBF-AF04-363076A7D742}" destId="{0946AED7-2DB9-4752-8909-F87B0111CE1F}" srcOrd="3" destOrd="0" parTransId="{D9E3AA61-B30E-4A3C-9AFC-4DE57147E9D6}" sibTransId="{D28B95E0-2824-4B38-BA52-EFAB2AD8DE27}"/>
    <dgm:cxn modelId="{6651B9D1-47F2-4887-8680-B53F837F1A53}" type="presOf" srcId="{0293D2AB-3A1E-44D2-9F98-B0A093EC8F4C}" destId="{EE16AAEC-3159-4E9F-97ED-2027A1BFA991}" srcOrd="1" destOrd="0" presId="urn:microsoft.com/office/officeart/2005/8/layout/hProcess10"/>
    <dgm:cxn modelId="{1B9512D2-5914-43B5-981C-2C0F303737E3}" type="presOf" srcId="{A4716404-3951-47BC-B065-30E32B0DF04B}" destId="{3D9B670D-7213-45BB-A0B0-8ACDB1D68772}" srcOrd="0" destOrd="0" presId="urn:microsoft.com/office/officeart/2005/8/layout/hProcess10"/>
    <dgm:cxn modelId="{6221DFEA-C870-4BAA-B186-F48AC12CE848}" type="presOf" srcId="{1A200019-03E9-4E3E-A905-7E498DAD9BA6}" destId="{240D24CC-83AA-4163-800D-FF992994CE79}" srcOrd="1" destOrd="0" presId="urn:microsoft.com/office/officeart/2005/8/layout/hProcess10"/>
    <dgm:cxn modelId="{C5771C8D-BF43-4113-80DF-522E03EE6AE3}" type="presParOf" srcId="{F4E28C7D-B089-4FF3-AF0E-6D78D486DE62}" destId="{81238A1A-5D95-4239-9CB4-FA259925B0DE}" srcOrd="0" destOrd="0" presId="urn:microsoft.com/office/officeart/2005/8/layout/hProcess10"/>
    <dgm:cxn modelId="{4BAE22F3-E5AF-4FB6-BE6A-FFEEBCAD68B8}" type="presParOf" srcId="{81238A1A-5D95-4239-9CB4-FA259925B0DE}" destId="{78601531-60F4-4631-89C7-189629F66F98}" srcOrd="0" destOrd="0" presId="urn:microsoft.com/office/officeart/2005/8/layout/hProcess10"/>
    <dgm:cxn modelId="{5C41C5AD-B6DE-4445-920E-FA580C8276E2}" type="presParOf" srcId="{81238A1A-5D95-4239-9CB4-FA259925B0DE}" destId="{DCBB5CEF-5920-44F9-8BA5-00D88A70FB9C}" srcOrd="1" destOrd="0" presId="urn:microsoft.com/office/officeart/2005/8/layout/hProcess10"/>
    <dgm:cxn modelId="{48C96752-9C58-4DBD-B5F5-C9CF75D588A7}" type="presParOf" srcId="{F4E28C7D-B089-4FF3-AF0E-6D78D486DE62}" destId="{A8738B26-2E26-4A8F-8854-D0B11815A840}" srcOrd="1" destOrd="0" presId="urn:microsoft.com/office/officeart/2005/8/layout/hProcess10"/>
    <dgm:cxn modelId="{58A6E48B-ECE7-4F55-B835-260349DF9453}" type="presParOf" srcId="{A8738B26-2E26-4A8F-8854-D0B11815A840}" destId="{EE16AAEC-3159-4E9F-97ED-2027A1BFA991}" srcOrd="0" destOrd="0" presId="urn:microsoft.com/office/officeart/2005/8/layout/hProcess10"/>
    <dgm:cxn modelId="{4CF58D9E-BBE0-4A13-BFE6-D93C66153D23}" type="presParOf" srcId="{F4E28C7D-B089-4FF3-AF0E-6D78D486DE62}" destId="{5B1FCEC8-3776-4B52-853C-D4216D99FDF3}" srcOrd="2" destOrd="0" presId="urn:microsoft.com/office/officeart/2005/8/layout/hProcess10"/>
    <dgm:cxn modelId="{C9DE9F35-9F53-4760-A454-07994328B13B}" type="presParOf" srcId="{5B1FCEC8-3776-4B52-853C-D4216D99FDF3}" destId="{5F1C9F29-CBE9-441C-9059-53F53D763CDB}" srcOrd="0" destOrd="0" presId="urn:microsoft.com/office/officeart/2005/8/layout/hProcess10"/>
    <dgm:cxn modelId="{4633CFED-127E-4234-8DF4-A63035131E13}" type="presParOf" srcId="{5B1FCEC8-3776-4B52-853C-D4216D99FDF3}" destId="{4ABFCA08-BB82-470E-91AD-CB2F5A53FE50}" srcOrd="1" destOrd="0" presId="urn:microsoft.com/office/officeart/2005/8/layout/hProcess10"/>
    <dgm:cxn modelId="{0E137E91-2724-4D3D-8742-687D883D3F80}" type="presParOf" srcId="{F4E28C7D-B089-4FF3-AF0E-6D78D486DE62}" destId="{D5E97C5C-39E5-46C7-8A7E-91CF3C7E9161}" srcOrd="3" destOrd="0" presId="urn:microsoft.com/office/officeart/2005/8/layout/hProcess10"/>
    <dgm:cxn modelId="{12F8A0BF-B568-4C93-83FE-33DB9F959471}" type="presParOf" srcId="{D5E97C5C-39E5-46C7-8A7E-91CF3C7E9161}" destId="{240D24CC-83AA-4163-800D-FF992994CE79}" srcOrd="0" destOrd="0" presId="urn:microsoft.com/office/officeart/2005/8/layout/hProcess10"/>
    <dgm:cxn modelId="{A0444408-385E-43ED-BF4F-FEE88391AB3F}" type="presParOf" srcId="{F4E28C7D-B089-4FF3-AF0E-6D78D486DE62}" destId="{C8893BA2-F8C8-462B-B554-C5FB957382D0}" srcOrd="4" destOrd="0" presId="urn:microsoft.com/office/officeart/2005/8/layout/hProcess10"/>
    <dgm:cxn modelId="{0B263344-C226-41B0-8D0A-C4F7F6C0B868}" type="presParOf" srcId="{C8893BA2-F8C8-462B-B554-C5FB957382D0}" destId="{7FEBE297-BB56-440F-B169-B2B8330BD59A}" srcOrd="0" destOrd="0" presId="urn:microsoft.com/office/officeart/2005/8/layout/hProcess10"/>
    <dgm:cxn modelId="{4B5EE254-F855-4E5E-A529-CA9B9D2858D3}" type="presParOf" srcId="{C8893BA2-F8C8-462B-B554-C5FB957382D0}" destId="{3D9B670D-7213-45BB-A0B0-8ACDB1D68772}" srcOrd="1" destOrd="0" presId="urn:microsoft.com/office/officeart/2005/8/layout/hProcess10"/>
    <dgm:cxn modelId="{C83E8A03-702A-4DAB-A11F-EAEC96751AE7}" type="presParOf" srcId="{F4E28C7D-B089-4FF3-AF0E-6D78D486DE62}" destId="{B4624407-B9EA-4568-9F47-F2789F60403E}" srcOrd="5" destOrd="0" presId="urn:microsoft.com/office/officeart/2005/8/layout/hProcess10"/>
    <dgm:cxn modelId="{BCE08265-F820-47EE-A9B3-8C9C4F4CD1FC}" type="presParOf" srcId="{B4624407-B9EA-4568-9F47-F2789F60403E}" destId="{047C60FF-8DCE-4C1E-80C9-CD4D193945E4}" srcOrd="0" destOrd="0" presId="urn:microsoft.com/office/officeart/2005/8/layout/hProcess10"/>
    <dgm:cxn modelId="{A1D3816B-195C-4CC4-8B9D-3B40F0F8C400}" type="presParOf" srcId="{F4E28C7D-B089-4FF3-AF0E-6D78D486DE62}" destId="{C5CED485-33B8-4898-A44A-FA133FBFD4AF}" srcOrd="6" destOrd="0" presId="urn:microsoft.com/office/officeart/2005/8/layout/hProcess10"/>
    <dgm:cxn modelId="{3491881D-6C6A-41D5-ABEB-F3D08D2D9D93}" type="presParOf" srcId="{C5CED485-33B8-4898-A44A-FA133FBFD4AF}" destId="{89EA3855-5ABD-497C-A9B6-F03AD5B97E89}" srcOrd="0" destOrd="0" presId="urn:microsoft.com/office/officeart/2005/8/layout/hProcess10"/>
    <dgm:cxn modelId="{E3E576E7-AE0E-414B-8ACB-842FCD2656C2}" type="presParOf" srcId="{C5CED485-33B8-4898-A44A-FA133FBFD4AF}" destId="{F58C3CF8-4D2A-4134-99A7-8207BAB4B692}" srcOrd="1" destOrd="0" presId="urn:microsoft.com/office/officeart/2005/8/layout/hProcess10"/>
    <dgm:cxn modelId="{3E1B006F-C79E-4A9F-AB94-9160FD73ADBF}" type="presParOf" srcId="{F4E28C7D-B089-4FF3-AF0E-6D78D486DE62}" destId="{566547BF-0FB0-44F3-A211-F6F2EB2433CC}" srcOrd="7" destOrd="0" presId="urn:microsoft.com/office/officeart/2005/8/layout/hProcess10"/>
    <dgm:cxn modelId="{836CF3E0-730F-465C-968C-1340C2A20B82}" type="presParOf" srcId="{566547BF-0FB0-44F3-A211-F6F2EB2433CC}" destId="{72678293-929C-449E-82E1-E6ED565B348F}" srcOrd="0" destOrd="0" presId="urn:microsoft.com/office/officeart/2005/8/layout/hProcess10"/>
    <dgm:cxn modelId="{F406D5AB-BBF6-4B05-BC64-5532747B6396}" type="presParOf" srcId="{F4E28C7D-B089-4FF3-AF0E-6D78D486DE62}" destId="{889D1834-2CA5-4BFF-BFC5-B7B0A33CCE15}" srcOrd="8" destOrd="0" presId="urn:microsoft.com/office/officeart/2005/8/layout/hProcess10"/>
    <dgm:cxn modelId="{31BFA38A-082B-4AB5-8D1E-B356BAF6FE7C}" type="presParOf" srcId="{889D1834-2CA5-4BFF-BFC5-B7B0A33CCE15}" destId="{67CE6257-9F85-4C3C-8E4C-D4C1060FDDC2}" srcOrd="0" destOrd="0" presId="urn:microsoft.com/office/officeart/2005/8/layout/hProcess10"/>
    <dgm:cxn modelId="{ECC897CA-0A0A-4948-A18B-E9B765883AAC}" type="presParOf" srcId="{889D1834-2CA5-4BFF-BFC5-B7B0A33CCE15}" destId="{A03AD3FB-E603-42F0-87F1-A200089CA244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6CA2C52-1683-49F4-8993-F63E58026E63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E8256909-9FE4-4BFA-92EF-84024989CEFA}">
      <dgm:prSet phldrT="[Texto]"/>
      <dgm:spPr/>
      <dgm:t>
        <a:bodyPr/>
        <a:lstStyle/>
        <a:p>
          <a:r>
            <a:rPr lang="pt-BR" dirty="0"/>
            <a:t>Parceria RFB</a:t>
          </a:r>
        </a:p>
      </dgm:t>
    </dgm:pt>
    <dgm:pt modelId="{9A2482E1-F9F5-443B-B723-48DE84367B98}" type="parTrans" cxnId="{6A386B7A-C146-4076-9CE4-6ADDB9FF776F}">
      <dgm:prSet/>
      <dgm:spPr/>
      <dgm:t>
        <a:bodyPr/>
        <a:lstStyle/>
        <a:p>
          <a:endParaRPr lang="pt-BR"/>
        </a:p>
      </dgm:t>
    </dgm:pt>
    <dgm:pt modelId="{C417E039-CF42-4EC0-B8AA-A301FBDB1C93}" type="sibTrans" cxnId="{6A386B7A-C146-4076-9CE4-6ADDB9FF776F}">
      <dgm:prSet/>
      <dgm:spPr/>
      <dgm:t>
        <a:bodyPr/>
        <a:lstStyle/>
        <a:p>
          <a:endParaRPr lang="pt-BR"/>
        </a:p>
      </dgm:t>
    </dgm:pt>
    <dgm:pt modelId="{F912EA1A-7158-4F4C-B4CD-D7AA8ABE7C29}">
      <dgm:prSet phldrT="[Texto]"/>
      <dgm:spPr/>
      <dgm:t>
        <a:bodyPr/>
        <a:lstStyle/>
        <a:p>
          <a:r>
            <a:rPr lang="pt-BR" dirty="0"/>
            <a:t>Participação da sociedade</a:t>
          </a:r>
        </a:p>
      </dgm:t>
    </dgm:pt>
    <dgm:pt modelId="{836451CF-9FAE-4088-9A40-C3DA8F6A71B7}" type="parTrans" cxnId="{7FA94EA3-EB79-4B79-97A2-7B1DB3E03BC7}">
      <dgm:prSet/>
      <dgm:spPr/>
      <dgm:t>
        <a:bodyPr/>
        <a:lstStyle/>
        <a:p>
          <a:endParaRPr lang="pt-BR"/>
        </a:p>
      </dgm:t>
    </dgm:pt>
    <dgm:pt modelId="{D1CBB804-5EC2-498C-98A2-82C5DCF23A98}" type="sibTrans" cxnId="{7FA94EA3-EB79-4B79-97A2-7B1DB3E03BC7}">
      <dgm:prSet/>
      <dgm:spPr/>
      <dgm:t>
        <a:bodyPr/>
        <a:lstStyle/>
        <a:p>
          <a:endParaRPr lang="pt-BR"/>
        </a:p>
      </dgm:t>
    </dgm:pt>
    <dgm:pt modelId="{8FABCA79-3AE3-446F-9ED0-AD013714D96D}">
      <dgm:prSet phldrT="[Texto]"/>
      <dgm:spPr/>
      <dgm:t>
        <a:bodyPr/>
        <a:lstStyle/>
        <a:p>
          <a:r>
            <a:rPr lang="pt-BR" dirty="0"/>
            <a:t>Acórdão 2833/2025-P</a:t>
          </a:r>
        </a:p>
      </dgm:t>
    </dgm:pt>
    <dgm:pt modelId="{0CF3C330-A19F-49EB-93A0-67C3CB361A68}" type="parTrans" cxnId="{6C0534D5-BFC4-44D1-9DBB-CAE0BA2FEA6D}">
      <dgm:prSet/>
      <dgm:spPr/>
      <dgm:t>
        <a:bodyPr/>
        <a:lstStyle/>
        <a:p>
          <a:endParaRPr lang="pt-BR"/>
        </a:p>
      </dgm:t>
    </dgm:pt>
    <dgm:pt modelId="{768CA292-06BC-4721-869A-80C7B4B45839}" type="sibTrans" cxnId="{6C0534D5-BFC4-44D1-9DBB-CAE0BA2FEA6D}">
      <dgm:prSet/>
      <dgm:spPr/>
      <dgm:t>
        <a:bodyPr/>
        <a:lstStyle/>
        <a:p>
          <a:endParaRPr lang="pt-BR"/>
        </a:p>
      </dgm:t>
    </dgm:pt>
    <dgm:pt modelId="{27A13F1F-5280-4D84-9FD7-90053CB2AD99}" type="pres">
      <dgm:prSet presAssocID="{C6CA2C52-1683-49F4-8993-F63E58026E63}" presName="linear" presStyleCnt="0">
        <dgm:presLayoutVars>
          <dgm:dir/>
          <dgm:animLvl val="lvl"/>
          <dgm:resizeHandles val="exact"/>
        </dgm:presLayoutVars>
      </dgm:prSet>
      <dgm:spPr/>
    </dgm:pt>
    <dgm:pt modelId="{189443F3-704A-466B-B7CB-FCF483D227BB}" type="pres">
      <dgm:prSet presAssocID="{E8256909-9FE4-4BFA-92EF-84024989CEFA}" presName="parentLin" presStyleCnt="0"/>
      <dgm:spPr/>
    </dgm:pt>
    <dgm:pt modelId="{16ABA7B3-8577-4F82-9FCD-DE754B3B3ACF}" type="pres">
      <dgm:prSet presAssocID="{E8256909-9FE4-4BFA-92EF-84024989CEFA}" presName="parentLeftMargin" presStyleLbl="node1" presStyleIdx="0" presStyleCnt="3"/>
      <dgm:spPr/>
    </dgm:pt>
    <dgm:pt modelId="{5DAA0ADF-0AB0-4BB5-B34E-E7346AF7517F}" type="pres">
      <dgm:prSet presAssocID="{E8256909-9FE4-4BFA-92EF-84024989CEF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2EAF159-CE68-4EE6-A895-313CC906D03D}" type="pres">
      <dgm:prSet presAssocID="{E8256909-9FE4-4BFA-92EF-84024989CEFA}" presName="negativeSpace" presStyleCnt="0"/>
      <dgm:spPr/>
    </dgm:pt>
    <dgm:pt modelId="{76596CBE-C5D9-42E9-B9F5-6AD3F8237DB3}" type="pres">
      <dgm:prSet presAssocID="{E8256909-9FE4-4BFA-92EF-84024989CEFA}" presName="childText" presStyleLbl="conFgAcc1" presStyleIdx="0" presStyleCnt="3">
        <dgm:presLayoutVars>
          <dgm:bulletEnabled val="1"/>
        </dgm:presLayoutVars>
      </dgm:prSet>
      <dgm:spPr/>
    </dgm:pt>
    <dgm:pt modelId="{30E4F5B4-B97E-4743-9CB6-3394A6AF841F}" type="pres">
      <dgm:prSet presAssocID="{C417E039-CF42-4EC0-B8AA-A301FBDB1C93}" presName="spaceBetweenRectangles" presStyleCnt="0"/>
      <dgm:spPr/>
    </dgm:pt>
    <dgm:pt modelId="{8B3380BA-6ACF-4887-A149-00671C24815F}" type="pres">
      <dgm:prSet presAssocID="{F912EA1A-7158-4F4C-B4CD-D7AA8ABE7C29}" presName="parentLin" presStyleCnt="0"/>
      <dgm:spPr/>
    </dgm:pt>
    <dgm:pt modelId="{7C821A2B-7966-4091-A67C-9997CC19FF30}" type="pres">
      <dgm:prSet presAssocID="{F912EA1A-7158-4F4C-B4CD-D7AA8ABE7C29}" presName="parentLeftMargin" presStyleLbl="node1" presStyleIdx="0" presStyleCnt="3"/>
      <dgm:spPr/>
    </dgm:pt>
    <dgm:pt modelId="{EC013161-6248-4E26-BDDF-72653705871F}" type="pres">
      <dgm:prSet presAssocID="{F912EA1A-7158-4F4C-B4CD-D7AA8ABE7C2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0F189E0-B42D-4611-9114-E50639199095}" type="pres">
      <dgm:prSet presAssocID="{F912EA1A-7158-4F4C-B4CD-D7AA8ABE7C29}" presName="negativeSpace" presStyleCnt="0"/>
      <dgm:spPr/>
    </dgm:pt>
    <dgm:pt modelId="{B5AFFDFD-1B50-4195-A309-BCDB351E5446}" type="pres">
      <dgm:prSet presAssocID="{F912EA1A-7158-4F4C-B4CD-D7AA8ABE7C29}" presName="childText" presStyleLbl="conFgAcc1" presStyleIdx="1" presStyleCnt="3">
        <dgm:presLayoutVars>
          <dgm:bulletEnabled val="1"/>
        </dgm:presLayoutVars>
      </dgm:prSet>
      <dgm:spPr/>
    </dgm:pt>
    <dgm:pt modelId="{C4513EF8-F044-4A71-BA73-7EA05B0F83C4}" type="pres">
      <dgm:prSet presAssocID="{D1CBB804-5EC2-498C-98A2-82C5DCF23A98}" presName="spaceBetweenRectangles" presStyleCnt="0"/>
      <dgm:spPr/>
    </dgm:pt>
    <dgm:pt modelId="{BF37E605-8BA6-48CB-9032-12ADD02CE066}" type="pres">
      <dgm:prSet presAssocID="{8FABCA79-3AE3-446F-9ED0-AD013714D96D}" presName="parentLin" presStyleCnt="0"/>
      <dgm:spPr/>
    </dgm:pt>
    <dgm:pt modelId="{02AC63C9-7CE1-4089-885B-70DB6F4C5FF0}" type="pres">
      <dgm:prSet presAssocID="{8FABCA79-3AE3-446F-9ED0-AD013714D96D}" presName="parentLeftMargin" presStyleLbl="node1" presStyleIdx="1" presStyleCnt="3"/>
      <dgm:spPr/>
    </dgm:pt>
    <dgm:pt modelId="{0AFD52B7-1E48-4C86-B092-1976CEA291BD}" type="pres">
      <dgm:prSet presAssocID="{8FABCA79-3AE3-446F-9ED0-AD013714D96D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E5855EA5-3ADD-4941-868E-A4544506AC26}" type="pres">
      <dgm:prSet presAssocID="{8FABCA79-3AE3-446F-9ED0-AD013714D96D}" presName="negativeSpace" presStyleCnt="0"/>
      <dgm:spPr/>
    </dgm:pt>
    <dgm:pt modelId="{9A9B9EEC-F110-4394-A01D-050964B9D6B1}" type="pres">
      <dgm:prSet presAssocID="{8FABCA79-3AE3-446F-9ED0-AD013714D96D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35172703-A815-4B72-8C3D-52A2AFF88AEC}" type="presOf" srcId="{E8256909-9FE4-4BFA-92EF-84024989CEFA}" destId="{5DAA0ADF-0AB0-4BB5-B34E-E7346AF7517F}" srcOrd="1" destOrd="0" presId="urn:microsoft.com/office/officeart/2005/8/layout/list1"/>
    <dgm:cxn modelId="{4E175729-1B79-4294-8A6E-CCA4A71D2EFD}" type="presOf" srcId="{8FABCA79-3AE3-446F-9ED0-AD013714D96D}" destId="{0AFD52B7-1E48-4C86-B092-1976CEA291BD}" srcOrd="1" destOrd="0" presId="urn:microsoft.com/office/officeart/2005/8/layout/list1"/>
    <dgm:cxn modelId="{88202A5F-AECE-4690-BD20-CBBDF7F9D79E}" type="presOf" srcId="{C6CA2C52-1683-49F4-8993-F63E58026E63}" destId="{27A13F1F-5280-4D84-9FD7-90053CB2AD99}" srcOrd="0" destOrd="0" presId="urn:microsoft.com/office/officeart/2005/8/layout/list1"/>
    <dgm:cxn modelId="{6A386B7A-C146-4076-9CE4-6ADDB9FF776F}" srcId="{C6CA2C52-1683-49F4-8993-F63E58026E63}" destId="{E8256909-9FE4-4BFA-92EF-84024989CEFA}" srcOrd="0" destOrd="0" parTransId="{9A2482E1-F9F5-443B-B723-48DE84367B98}" sibTransId="{C417E039-CF42-4EC0-B8AA-A301FBDB1C93}"/>
    <dgm:cxn modelId="{413AD87D-4307-4CD5-A158-0BCC0D963BFD}" type="presOf" srcId="{F912EA1A-7158-4F4C-B4CD-D7AA8ABE7C29}" destId="{EC013161-6248-4E26-BDDF-72653705871F}" srcOrd="1" destOrd="0" presId="urn:microsoft.com/office/officeart/2005/8/layout/list1"/>
    <dgm:cxn modelId="{E2468287-EEA9-4E6D-9107-59662084B1E8}" type="presOf" srcId="{8FABCA79-3AE3-446F-9ED0-AD013714D96D}" destId="{02AC63C9-7CE1-4089-885B-70DB6F4C5FF0}" srcOrd="0" destOrd="0" presId="urn:microsoft.com/office/officeart/2005/8/layout/list1"/>
    <dgm:cxn modelId="{7FA94EA3-EB79-4B79-97A2-7B1DB3E03BC7}" srcId="{C6CA2C52-1683-49F4-8993-F63E58026E63}" destId="{F912EA1A-7158-4F4C-B4CD-D7AA8ABE7C29}" srcOrd="1" destOrd="0" parTransId="{836451CF-9FAE-4088-9A40-C3DA8F6A71B7}" sibTransId="{D1CBB804-5EC2-498C-98A2-82C5DCF23A98}"/>
    <dgm:cxn modelId="{A477D8BE-FCB6-4D40-B638-C849DEB6FA24}" type="presOf" srcId="{E8256909-9FE4-4BFA-92EF-84024989CEFA}" destId="{16ABA7B3-8577-4F82-9FCD-DE754B3B3ACF}" srcOrd="0" destOrd="0" presId="urn:microsoft.com/office/officeart/2005/8/layout/list1"/>
    <dgm:cxn modelId="{6C0534D5-BFC4-44D1-9DBB-CAE0BA2FEA6D}" srcId="{C6CA2C52-1683-49F4-8993-F63E58026E63}" destId="{8FABCA79-3AE3-446F-9ED0-AD013714D96D}" srcOrd="2" destOrd="0" parTransId="{0CF3C330-A19F-49EB-93A0-67C3CB361A68}" sibTransId="{768CA292-06BC-4721-869A-80C7B4B45839}"/>
    <dgm:cxn modelId="{A49646DA-A8E5-4945-9F11-7F9F9DCE331C}" type="presOf" srcId="{F912EA1A-7158-4F4C-B4CD-D7AA8ABE7C29}" destId="{7C821A2B-7966-4091-A67C-9997CC19FF30}" srcOrd="0" destOrd="0" presId="urn:microsoft.com/office/officeart/2005/8/layout/list1"/>
    <dgm:cxn modelId="{B2381397-7E13-4BE2-8675-18C5F2AF40A7}" type="presParOf" srcId="{27A13F1F-5280-4D84-9FD7-90053CB2AD99}" destId="{189443F3-704A-466B-B7CB-FCF483D227BB}" srcOrd="0" destOrd="0" presId="urn:microsoft.com/office/officeart/2005/8/layout/list1"/>
    <dgm:cxn modelId="{1030A2FD-F0EE-46D0-A938-EFDD53214403}" type="presParOf" srcId="{189443F3-704A-466B-B7CB-FCF483D227BB}" destId="{16ABA7B3-8577-4F82-9FCD-DE754B3B3ACF}" srcOrd="0" destOrd="0" presId="urn:microsoft.com/office/officeart/2005/8/layout/list1"/>
    <dgm:cxn modelId="{146999D9-D7DA-4510-A0CB-BB7BA12EF5DB}" type="presParOf" srcId="{189443F3-704A-466B-B7CB-FCF483D227BB}" destId="{5DAA0ADF-0AB0-4BB5-B34E-E7346AF7517F}" srcOrd="1" destOrd="0" presId="urn:microsoft.com/office/officeart/2005/8/layout/list1"/>
    <dgm:cxn modelId="{881EEF65-0BA5-4E9E-8EDB-73C5B5A0208B}" type="presParOf" srcId="{27A13F1F-5280-4D84-9FD7-90053CB2AD99}" destId="{32EAF159-CE68-4EE6-A895-313CC906D03D}" srcOrd="1" destOrd="0" presId="urn:microsoft.com/office/officeart/2005/8/layout/list1"/>
    <dgm:cxn modelId="{F665CB1E-4E05-4D98-AF12-2F847759ED71}" type="presParOf" srcId="{27A13F1F-5280-4D84-9FD7-90053CB2AD99}" destId="{76596CBE-C5D9-42E9-B9F5-6AD3F8237DB3}" srcOrd="2" destOrd="0" presId="urn:microsoft.com/office/officeart/2005/8/layout/list1"/>
    <dgm:cxn modelId="{35743049-A5BD-4BA6-956F-AFEAC9A7811F}" type="presParOf" srcId="{27A13F1F-5280-4D84-9FD7-90053CB2AD99}" destId="{30E4F5B4-B97E-4743-9CB6-3394A6AF841F}" srcOrd="3" destOrd="0" presId="urn:microsoft.com/office/officeart/2005/8/layout/list1"/>
    <dgm:cxn modelId="{36566FBE-F39C-47E0-AC91-9DAE17D0231E}" type="presParOf" srcId="{27A13F1F-5280-4D84-9FD7-90053CB2AD99}" destId="{8B3380BA-6ACF-4887-A149-00671C24815F}" srcOrd="4" destOrd="0" presId="urn:microsoft.com/office/officeart/2005/8/layout/list1"/>
    <dgm:cxn modelId="{D4F274C4-968F-4F1F-8B25-2AB527CB18FE}" type="presParOf" srcId="{8B3380BA-6ACF-4887-A149-00671C24815F}" destId="{7C821A2B-7966-4091-A67C-9997CC19FF30}" srcOrd="0" destOrd="0" presId="urn:microsoft.com/office/officeart/2005/8/layout/list1"/>
    <dgm:cxn modelId="{7F4E83CE-19A2-4081-9F8D-0E92D9A92FCC}" type="presParOf" srcId="{8B3380BA-6ACF-4887-A149-00671C24815F}" destId="{EC013161-6248-4E26-BDDF-72653705871F}" srcOrd="1" destOrd="0" presId="urn:microsoft.com/office/officeart/2005/8/layout/list1"/>
    <dgm:cxn modelId="{EB5157E4-EE94-4170-8436-BA12A3FFBDD0}" type="presParOf" srcId="{27A13F1F-5280-4D84-9FD7-90053CB2AD99}" destId="{80F189E0-B42D-4611-9114-E50639199095}" srcOrd="5" destOrd="0" presId="urn:microsoft.com/office/officeart/2005/8/layout/list1"/>
    <dgm:cxn modelId="{69D0D670-D213-4E0C-9B77-81BCE46E176B}" type="presParOf" srcId="{27A13F1F-5280-4D84-9FD7-90053CB2AD99}" destId="{B5AFFDFD-1B50-4195-A309-BCDB351E5446}" srcOrd="6" destOrd="0" presId="urn:microsoft.com/office/officeart/2005/8/layout/list1"/>
    <dgm:cxn modelId="{A54DFF66-7707-40F5-AE74-46B84B4EB6B1}" type="presParOf" srcId="{27A13F1F-5280-4D84-9FD7-90053CB2AD99}" destId="{C4513EF8-F044-4A71-BA73-7EA05B0F83C4}" srcOrd="7" destOrd="0" presId="urn:microsoft.com/office/officeart/2005/8/layout/list1"/>
    <dgm:cxn modelId="{9F0DA166-3953-409F-AC62-AB06A0F8F446}" type="presParOf" srcId="{27A13F1F-5280-4D84-9FD7-90053CB2AD99}" destId="{BF37E605-8BA6-48CB-9032-12ADD02CE066}" srcOrd="8" destOrd="0" presId="urn:microsoft.com/office/officeart/2005/8/layout/list1"/>
    <dgm:cxn modelId="{78543B3F-21F7-43D6-8270-E6967D308BA8}" type="presParOf" srcId="{BF37E605-8BA6-48CB-9032-12ADD02CE066}" destId="{02AC63C9-7CE1-4089-885B-70DB6F4C5FF0}" srcOrd="0" destOrd="0" presId="urn:microsoft.com/office/officeart/2005/8/layout/list1"/>
    <dgm:cxn modelId="{FADB85A8-5825-403A-AF45-28B0BF917653}" type="presParOf" srcId="{BF37E605-8BA6-48CB-9032-12ADD02CE066}" destId="{0AFD52B7-1E48-4C86-B092-1976CEA291BD}" srcOrd="1" destOrd="0" presId="urn:microsoft.com/office/officeart/2005/8/layout/list1"/>
    <dgm:cxn modelId="{071756F5-82F6-4922-930D-56414F89D696}" type="presParOf" srcId="{27A13F1F-5280-4D84-9FD7-90053CB2AD99}" destId="{E5855EA5-3ADD-4941-868E-A4544506AC26}" srcOrd="9" destOrd="0" presId="urn:microsoft.com/office/officeart/2005/8/layout/list1"/>
    <dgm:cxn modelId="{A0683674-46A7-402E-9280-368E640342C5}" type="presParOf" srcId="{27A13F1F-5280-4D84-9FD7-90053CB2AD99}" destId="{9A9B9EEC-F110-4394-A01D-050964B9D6B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A32374-208F-44D3-BD99-D6669416A18D}">
      <dsp:nvSpPr>
        <dsp:cNvPr id="0" name=""/>
        <dsp:cNvSpPr/>
      </dsp:nvSpPr>
      <dsp:spPr>
        <a:xfrm>
          <a:off x="1012751" y="1180208"/>
          <a:ext cx="6076506" cy="4189239"/>
        </a:xfrm>
        <a:prstGeom prst="round2DiagRect">
          <a:avLst>
            <a:gd name="adj1" fmla="val 0"/>
            <a:gd name="adj2" fmla="val 16670"/>
          </a:avLst>
        </a:prstGeom>
        <a:solidFill>
          <a:schemeClr val="tx2">
            <a:lumMod val="25000"/>
            <a:lumOff val="7500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DEAB38-8547-4EEF-B415-1C8D71F6AAF2}">
      <dsp:nvSpPr>
        <dsp:cNvPr id="0" name=""/>
        <dsp:cNvSpPr/>
      </dsp:nvSpPr>
      <dsp:spPr>
        <a:xfrm>
          <a:off x="4051004" y="1987537"/>
          <a:ext cx="810" cy="2574581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CFE278-6355-4219-B016-097ECFFC4DE1}">
      <dsp:nvSpPr>
        <dsp:cNvPr id="0" name=""/>
        <dsp:cNvSpPr/>
      </dsp:nvSpPr>
      <dsp:spPr>
        <a:xfrm>
          <a:off x="1215301" y="1888515"/>
          <a:ext cx="2633152" cy="277262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500" kern="1200" dirty="0"/>
            <a:t>IBS</a:t>
          </a:r>
        </a:p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500" kern="1200" dirty="0"/>
            <a:t>CBS</a:t>
          </a:r>
        </a:p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500" kern="1200" dirty="0"/>
            <a:t>IS</a:t>
          </a:r>
        </a:p>
      </dsp:txBody>
      <dsp:txXfrm>
        <a:off x="1215301" y="1888515"/>
        <a:ext cx="2633152" cy="2772625"/>
      </dsp:txXfrm>
    </dsp:sp>
    <dsp:sp modelId="{54B9145A-B30D-4D5F-A3D2-FF1C22E0BF66}">
      <dsp:nvSpPr>
        <dsp:cNvPr id="0" name=""/>
        <dsp:cNvSpPr/>
      </dsp:nvSpPr>
      <dsp:spPr>
        <a:xfrm>
          <a:off x="4253554" y="1888515"/>
          <a:ext cx="2633152" cy="277262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/>
            <a:t>ICMS</a:t>
          </a: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/>
            <a:t>ISS</a:t>
          </a: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/>
            <a:t>PIS</a:t>
          </a: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 err="1"/>
            <a:t>Cofins</a:t>
          </a:r>
          <a:endParaRPr lang="pt-BR" sz="2500" kern="1200" dirty="0"/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/>
            <a:t>IOF-Seguros</a:t>
          </a: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/>
            <a:t>IPI (alíquotas zeradas)</a:t>
          </a:r>
        </a:p>
      </dsp:txBody>
      <dsp:txXfrm>
        <a:off x="4253554" y="1888515"/>
        <a:ext cx="2633152" cy="2772625"/>
      </dsp:txXfrm>
    </dsp:sp>
    <dsp:sp modelId="{0BF0B798-3739-4DB3-97BA-9E83A6752E8C}">
      <dsp:nvSpPr>
        <dsp:cNvPr id="0" name=""/>
        <dsp:cNvSpPr/>
      </dsp:nvSpPr>
      <dsp:spPr>
        <a:xfrm rot="16200000">
          <a:off x="-1276026" y="2075295"/>
          <a:ext cx="3564804" cy="1012751"/>
        </a:xfrm>
        <a:prstGeom prst="rightArrow">
          <a:avLst>
            <a:gd name="adj1" fmla="val 49830"/>
            <a:gd name="adj2" fmla="val 6066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 dirty="0"/>
            <a:t>CRIAÇÃO</a:t>
          </a:r>
        </a:p>
      </dsp:txBody>
      <dsp:txXfrm>
        <a:off x="-1122964" y="2482406"/>
        <a:ext cx="3258681" cy="504653"/>
      </dsp:txXfrm>
    </dsp:sp>
    <dsp:sp modelId="{F6F64948-BFEC-42B5-B95C-6BBA9F6871E4}">
      <dsp:nvSpPr>
        <dsp:cNvPr id="0" name=""/>
        <dsp:cNvSpPr/>
      </dsp:nvSpPr>
      <dsp:spPr>
        <a:xfrm rot="5400000">
          <a:off x="5813231" y="3461608"/>
          <a:ext cx="3564804" cy="1012751"/>
        </a:xfrm>
        <a:prstGeom prst="rightArrow">
          <a:avLst>
            <a:gd name="adj1" fmla="val 49830"/>
            <a:gd name="adj2" fmla="val 6066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 dirty="0"/>
            <a:t>EXTINÇÃO</a:t>
          </a:r>
        </a:p>
      </dsp:txBody>
      <dsp:txXfrm>
        <a:off x="5966293" y="3562596"/>
        <a:ext cx="3258681" cy="5046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D9A48F-9AD0-4707-BCED-1323242DCF37}">
      <dsp:nvSpPr>
        <dsp:cNvPr id="0" name=""/>
        <dsp:cNvSpPr/>
      </dsp:nvSpPr>
      <dsp:spPr>
        <a:xfrm>
          <a:off x="0" y="576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72F048-6FFC-4A8D-B31B-526DAA94A53C}">
      <dsp:nvSpPr>
        <dsp:cNvPr id="0" name=""/>
        <dsp:cNvSpPr/>
      </dsp:nvSpPr>
      <dsp:spPr>
        <a:xfrm>
          <a:off x="0" y="576"/>
          <a:ext cx="10515600" cy="9438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>
              <a:solidFill>
                <a:schemeClr val="tx2">
                  <a:lumMod val="75000"/>
                  <a:lumOff val="25000"/>
                </a:schemeClr>
              </a:solidFill>
            </a:rPr>
            <a:t>Simplificação</a:t>
          </a:r>
          <a:r>
            <a:rPr lang="en-US" sz="2300" kern="1200" dirty="0">
              <a:solidFill>
                <a:schemeClr val="tx2">
                  <a:lumMod val="75000"/>
                  <a:lumOff val="25000"/>
                </a:schemeClr>
              </a:solidFill>
            </a:rPr>
            <a:t> do Sistema </a:t>
          </a:r>
          <a:r>
            <a:rPr lang="en-US" sz="2300" kern="1200" dirty="0" err="1">
              <a:solidFill>
                <a:schemeClr val="tx2">
                  <a:lumMod val="75000"/>
                  <a:lumOff val="25000"/>
                </a:schemeClr>
              </a:solidFill>
            </a:rPr>
            <a:t>Tributário</a:t>
          </a:r>
          <a:r>
            <a:rPr lang="en-US" sz="2300" kern="1200" dirty="0">
              <a:solidFill>
                <a:schemeClr val="tx2">
                  <a:lumMod val="75000"/>
                  <a:lumOff val="25000"/>
                </a:schemeClr>
              </a:solidFill>
            </a:rPr>
            <a:t>:  IVA dual (CBS + IBS)</a:t>
          </a:r>
          <a:endParaRPr lang="en-US" sz="2300" kern="1200" dirty="0">
            <a:solidFill>
              <a:schemeClr val="tx2">
                <a:lumMod val="75000"/>
                <a:lumOff val="25000"/>
              </a:schemeClr>
            </a:solidFill>
            <a:latin typeface="Calibri"/>
            <a:ea typeface="Calibri"/>
            <a:cs typeface="Calibri"/>
          </a:endParaRPr>
        </a:p>
      </dsp:txBody>
      <dsp:txXfrm>
        <a:off x="0" y="576"/>
        <a:ext cx="10515600" cy="943866"/>
      </dsp:txXfrm>
    </dsp:sp>
    <dsp:sp modelId="{680F66D3-9782-4F16-9D90-83DDCE1171DF}">
      <dsp:nvSpPr>
        <dsp:cNvPr id="0" name=""/>
        <dsp:cNvSpPr/>
      </dsp:nvSpPr>
      <dsp:spPr>
        <a:xfrm>
          <a:off x="0" y="944443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B8614B-E672-49A3-8006-3FC6BFA068BD}">
      <dsp:nvSpPr>
        <dsp:cNvPr id="0" name=""/>
        <dsp:cNvSpPr/>
      </dsp:nvSpPr>
      <dsp:spPr>
        <a:xfrm>
          <a:off x="0" y="944443"/>
          <a:ext cx="10515600" cy="9438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>
              <a:solidFill>
                <a:schemeClr val="tx2">
                  <a:lumMod val="75000"/>
                  <a:lumOff val="25000"/>
                </a:schemeClr>
              </a:solidFill>
            </a:rPr>
            <a:t>Adoção</a:t>
          </a:r>
          <a:r>
            <a:rPr lang="en-US" sz="2300" kern="1200" dirty="0">
              <a:solidFill>
                <a:schemeClr val="tx2">
                  <a:lumMod val="75000"/>
                  <a:lumOff val="25000"/>
                </a:schemeClr>
              </a:solidFill>
            </a:rPr>
            <a:t> da </a:t>
          </a:r>
          <a:r>
            <a:rPr lang="en-US" sz="2300" kern="1200" dirty="0" err="1">
              <a:solidFill>
                <a:schemeClr val="tx2">
                  <a:lumMod val="75000"/>
                  <a:lumOff val="25000"/>
                </a:schemeClr>
              </a:solidFill>
            </a:rPr>
            <a:t>não-cumulatividade</a:t>
          </a:r>
          <a:r>
            <a:rPr lang="en-US" sz="2300" kern="1200" dirty="0">
              <a:solidFill>
                <a:schemeClr val="tx2">
                  <a:lumMod val="75000"/>
                  <a:lumOff val="25000"/>
                </a:schemeClr>
              </a:solidFill>
            </a:rPr>
            <a:t> </a:t>
          </a:r>
          <a:r>
            <a:rPr lang="en-US" sz="2300" kern="1200" dirty="0" err="1">
              <a:solidFill>
                <a:schemeClr val="tx2">
                  <a:lumMod val="75000"/>
                  <a:lumOff val="25000"/>
                </a:schemeClr>
              </a:solidFill>
            </a:rPr>
            <a:t>ampla</a:t>
          </a:r>
          <a:endParaRPr lang="en-US" sz="2300" kern="1200" dirty="0">
            <a:solidFill>
              <a:schemeClr val="tx2">
                <a:lumMod val="75000"/>
                <a:lumOff val="25000"/>
              </a:schemeClr>
            </a:solidFill>
          </a:endParaRPr>
        </a:p>
      </dsp:txBody>
      <dsp:txXfrm>
        <a:off x="0" y="944443"/>
        <a:ext cx="10515600" cy="943866"/>
      </dsp:txXfrm>
    </dsp:sp>
    <dsp:sp modelId="{475737D1-863F-4575-BA9E-813B2BA77B12}">
      <dsp:nvSpPr>
        <dsp:cNvPr id="0" name=""/>
        <dsp:cNvSpPr/>
      </dsp:nvSpPr>
      <dsp:spPr>
        <a:xfrm>
          <a:off x="0" y="1888310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313E29-CDB4-45B1-8349-9AD869ABE236}">
      <dsp:nvSpPr>
        <dsp:cNvPr id="0" name=""/>
        <dsp:cNvSpPr/>
      </dsp:nvSpPr>
      <dsp:spPr>
        <a:xfrm>
          <a:off x="0" y="1888310"/>
          <a:ext cx="10515600" cy="9438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>
              <a:solidFill>
                <a:schemeClr val="tx2">
                  <a:lumMod val="75000"/>
                  <a:lumOff val="25000"/>
                </a:schemeClr>
              </a:solidFill>
            </a:rPr>
            <a:t>Equidade</a:t>
          </a:r>
          <a:r>
            <a:rPr lang="en-US" sz="2300" kern="1200" dirty="0">
              <a:solidFill>
                <a:schemeClr val="tx2">
                  <a:lumMod val="75000"/>
                  <a:lumOff val="25000"/>
                </a:schemeClr>
              </a:solidFill>
            </a:rPr>
            <a:t> Fiscal: </a:t>
          </a:r>
          <a:r>
            <a:rPr lang="en-US" sz="2300" kern="1200" dirty="0" err="1">
              <a:solidFill>
                <a:schemeClr val="tx2">
                  <a:lumMod val="75000"/>
                  <a:lumOff val="25000"/>
                </a:schemeClr>
              </a:solidFill>
            </a:rPr>
            <a:t>diminuição</a:t>
          </a:r>
          <a:r>
            <a:rPr lang="en-US" sz="2300" kern="1200" dirty="0">
              <a:solidFill>
                <a:schemeClr val="tx2">
                  <a:lumMod val="75000"/>
                  <a:lumOff val="25000"/>
                </a:schemeClr>
              </a:solidFill>
            </a:rPr>
            <a:t> da </a:t>
          </a:r>
          <a:r>
            <a:rPr lang="en-US" sz="2300" kern="1200" dirty="0" err="1">
              <a:solidFill>
                <a:schemeClr val="tx2">
                  <a:lumMod val="75000"/>
                  <a:lumOff val="25000"/>
                </a:schemeClr>
              </a:solidFill>
            </a:rPr>
            <a:t>regressividade</a:t>
          </a:r>
          <a:r>
            <a:rPr lang="en-US" sz="2300" kern="1200" dirty="0">
              <a:solidFill>
                <a:schemeClr val="tx2">
                  <a:lumMod val="75000"/>
                  <a:lumOff val="25000"/>
                </a:schemeClr>
              </a:solidFill>
            </a:rPr>
            <a:t> do Sistema e cashback</a:t>
          </a:r>
        </a:p>
      </dsp:txBody>
      <dsp:txXfrm>
        <a:off x="0" y="1888310"/>
        <a:ext cx="10515600" cy="943866"/>
      </dsp:txXfrm>
    </dsp:sp>
    <dsp:sp modelId="{40AB9F9E-6044-466B-A3AA-47096B2FD504}">
      <dsp:nvSpPr>
        <dsp:cNvPr id="0" name=""/>
        <dsp:cNvSpPr/>
      </dsp:nvSpPr>
      <dsp:spPr>
        <a:xfrm>
          <a:off x="0" y="2832176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D0185A-6BFC-4D3A-AE99-91834A9FC31C}">
      <dsp:nvSpPr>
        <dsp:cNvPr id="0" name=""/>
        <dsp:cNvSpPr/>
      </dsp:nvSpPr>
      <dsp:spPr>
        <a:xfrm>
          <a:off x="0" y="2832176"/>
          <a:ext cx="10515600" cy="9438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>
              <a:solidFill>
                <a:schemeClr val="tx2">
                  <a:lumMod val="75000"/>
                  <a:lumOff val="25000"/>
                </a:schemeClr>
              </a:solidFill>
            </a:rPr>
            <a:t>Competitividade</a:t>
          </a:r>
          <a:r>
            <a:rPr lang="en-US" sz="2300" kern="1200" dirty="0">
              <a:solidFill>
                <a:schemeClr val="tx2">
                  <a:lumMod val="75000"/>
                  <a:lumOff val="25000"/>
                </a:schemeClr>
              </a:solidFill>
            </a:rPr>
            <a:t>: </a:t>
          </a:r>
          <a:r>
            <a:rPr lang="en-US" sz="2300" kern="1200" dirty="0" err="1">
              <a:solidFill>
                <a:schemeClr val="tx2">
                  <a:lumMod val="75000"/>
                  <a:lumOff val="25000"/>
                </a:schemeClr>
              </a:solidFill>
            </a:rPr>
            <a:t>impacto</a:t>
          </a:r>
          <a:r>
            <a:rPr lang="en-US" sz="2300" kern="1200" dirty="0">
              <a:solidFill>
                <a:schemeClr val="tx2">
                  <a:lumMod val="75000"/>
                  <a:lumOff val="25000"/>
                </a:schemeClr>
              </a:solidFill>
            </a:rPr>
            <a:t> </a:t>
          </a:r>
          <a:r>
            <a:rPr lang="en-US" sz="2300" kern="1200" dirty="0" err="1">
              <a:solidFill>
                <a:schemeClr val="tx2">
                  <a:lumMod val="75000"/>
                  <a:lumOff val="25000"/>
                </a:schemeClr>
              </a:solidFill>
            </a:rPr>
            <a:t>positivo</a:t>
          </a:r>
          <a:r>
            <a:rPr lang="en-US" sz="2300" kern="1200" dirty="0">
              <a:solidFill>
                <a:schemeClr val="tx2">
                  <a:lumMod val="75000"/>
                  <a:lumOff val="25000"/>
                </a:schemeClr>
              </a:solidFill>
            </a:rPr>
            <a:t> para a </a:t>
          </a:r>
          <a:r>
            <a:rPr lang="en-US" sz="2300" kern="1200" dirty="0" err="1">
              <a:solidFill>
                <a:schemeClr val="tx2">
                  <a:lumMod val="75000"/>
                  <a:lumOff val="25000"/>
                </a:schemeClr>
              </a:solidFill>
            </a:rPr>
            <a:t>economia</a:t>
          </a:r>
          <a:endParaRPr lang="en-US" sz="2300" kern="1200" dirty="0">
            <a:solidFill>
              <a:schemeClr val="tx2">
                <a:lumMod val="75000"/>
                <a:lumOff val="25000"/>
              </a:schemeClr>
            </a:solidFill>
          </a:endParaRPr>
        </a:p>
      </dsp:txBody>
      <dsp:txXfrm>
        <a:off x="0" y="2832176"/>
        <a:ext cx="10515600" cy="943866"/>
      </dsp:txXfrm>
    </dsp:sp>
    <dsp:sp modelId="{D7A79F86-8687-4263-A57D-37EDB4778160}">
      <dsp:nvSpPr>
        <dsp:cNvPr id="0" name=""/>
        <dsp:cNvSpPr/>
      </dsp:nvSpPr>
      <dsp:spPr>
        <a:xfrm>
          <a:off x="0" y="3776043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EC6E2A-9AB8-4C8C-9218-AAE6D269A5F8}">
      <dsp:nvSpPr>
        <dsp:cNvPr id="0" name=""/>
        <dsp:cNvSpPr/>
      </dsp:nvSpPr>
      <dsp:spPr>
        <a:xfrm>
          <a:off x="0" y="3776043"/>
          <a:ext cx="10515600" cy="9438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>
              <a:solidFill>
                <a:schemeClr val="tx2">
                  <a:lumMod val="75000"/>
                  <a:lumOff val="25000"/>
                </a:schemeClr>
              </a:solidFill>
            </a:rPr>
            <a:t>Transparência</a:t>
          </a:r>
          <a:r>
            <a:rPr lang="en-US" sz="2300" kern="1200" dirty="0">
              <a:solidFill>
                <a:schemeClr val="tx2">
                  <a:lumMod val="75000"/>
                  <a:lumOff val="25000"/>
                </a:schemeClr>
              </a:solidFill>
            </a:rPr>
            <a:t> e </a:t>
          </a:r>
          <a:r>
            <a:rPr lang="en-US" sz="2300" kern="1200" dirty="0" err="1">
              <a:solidFill>
                <a:schemeClr val="tx2">
                  <a:lumMod val="75000"/>
                  <a:lumOff val="25000"/>
                </a:schemeClr>
              </a:solidFill>
            </a:rPr>
            <a:t>Governança</a:t>
          </a:r>
          <a:r>
            <a:rPr lang="en-US" sz="2300" kern="1200" dirty="0">
              <a:solidFill>
                <a:schemeClr val="tx2">
                  <a:lumMod val="75000"/>
                  <a:lumOff val="25000"/>
                </a:schemeClr>
              </a:solidFill>
            </a:rPr>
            <a:t>: CG-IBS, TCU</a:t>
          </a:r>
        </a:p>
      </dsp:txBody>
      <dsp:txXfrm>
        <a:off x="0" y="3776043"/>
        <a:ext cx="10515600" cy="9438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601531-60F4-4631-89C7-189629F66F98}">
      <dsp:nvSpPr>
        <dsp:cNvPr id="0" name=""/>
        <dsp:cNvSpPr/>
      </dsp:nvSpPr>
      <dsp:spPr>
        <a:xfrm>
          <a:off x="695600" y="893681"/>
          <a:ext cx="1247923" cy="124792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CBB5CEF-5920-44F9-8BA5-00D88A70FB9C}">
      <dsp:nvSpPr>
        <dsp:cNvPr id="0" name=""/>
        <dsp:cNvSpPr/>
      </dsp:nvSpPr>
      <dsp:spPr>
        <a:xfrm>
          <a:off x="170693" y="2144008"/>
          <a:ext cx="2385269" cy="28276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Envio das metodologias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Até 30 de junho</a:t>
          </a:r>
        </a:p>
      </dsp:txBody>
      <dsp:txXfrm>
        <a:off x="240555" y="2213870"/>
        <a:ext cx="2245545" cy="2687884"/>
      </dsp:txXfrm>
    </dsp:sp>
    <dsp:sp modelId="{A8738B26-2E26-4A8F-8854-D0B11815A840}">
      <dsp:nvSpPr>
        <dsp:cNvPr id="0" name=""/>
        <dsp:cNvSpPr/>
      </dsp:nvSpPr>
      <dsp:spPr>
        <a:xfrm rot="203819">
          <a:off x="2389037" y="1444454"/>
          <a:ext cx="446690" cy="29985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200" kern="1200"/>
        </a:p>
      </dsp:txBody>
      <dsp:txXfrm>
        <a:off x="2389116" y="1501761"/>
        <a:ext cx="356733" cy="179914"/>
      </dsp:txXfrm>
    </dsp:sp>
    <dsp:sp modelId="{5F1C9F29-CBE9-441C-9059-53F53D763CDB}">
      <dsp:nvSpPr>
        <dsp:cNvPr id="0" name=""/>
        <dsp:cNvSpPr/>
      </dsp:nvSpPr>
      <dsp:spPr>
        <a:xfrm>
          <a:off x="3217540" y="1043379"/>
          <a:ext cx="1247923" cy="124792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ABFCA08-BB82-470E-91AD-CB2F5A53FE50}">
      <dsp:nvSpPr>
        <dsp:cNvPr id="0" name=""/>
        <dsp:cNvSpPr/>
      </dsp:nvSpPr>
      <dsp:spPr>
        <a:xfrm>
          <a:off x="2882679" y="2255082"/>
          <a:ext cx="2168779" cy="20571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Homologação pelo TCU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Até 180 dias</a:t>
          </a:r>
        </a:p>
      </dsp:txBody>
      <dsp:txXfrm>
        <a:off x="2942931" y="2315334"/>
        <a:ext cx="2048275" cy="1936636"/>
      </dsp:txXfrm>
    </dsp:sp>
    <dsp:sp modelId="{D5E97C5C-39E5-46C7-8A7E-91CF3C7E9161}">
      <dsp:nvSpPr>
        <dsp:cNvPr id="0" name=""/>
        <dsp:cNvSpPr/>
      </dsp:nvSpPr>
      <dsp:spPr>
        <a:xfrm rot="21456444">
          <a:off x="4955610" y="1460608"/>
          <a:ext cx="490788" cy="29985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200" kern="1200"/>
        </a:p>
      </dsp:txBody>
      <dsp:txXfrm>
        <a:off x="4955649" y="1522458"/>
        <a:ext cx="400831" cy="179914"/>
      </dsp:txXfrm>
    </dsp:sp>
    <dsp:sp modelId="{7FEBE297-BB56-440F-B169-B2B8330BD59A}">
      <dsp:nvSpPr>
        <dsp:cNvPr id="0" name=""/>
        <dsp:cNvSpPr/>
      </dsp:nvSpPr>
      <dsp:spPr>
        <a:xfrm>
          <a:off x="5866493" y="932698"/>
          <a:ext cx="1247923" cy="124792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D9B670D-7213-45BB-A0B0-8ACDB1D68772}">
      <dsp:nvSpPr>
        <dsp:cNvPr id="0" name=""/>
        <dsp:cNvSpPr/>
      </dsp:nvSpPr>
      <dsp:spPr>
        <a:xfrm>
          <a:off x="5541191" y="2188683"/>
          <a:ext cx="2018005" cy="26522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Envio das propostas de cálculo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Até 31 de julho</a:t>
          </a:r>
        </a:p>
      </dsp:txBody>
      <dsp:txXfrm>
        <a:off x="5600296" y="2247788"/>
        <a:ext cx="1899795" cy="2534002"/>
      </dsp:txXfrm>
    </dsp:sp>
    <dsp:sp modelId="{B4624407-B9EA-4568-9F47-F2789F60403E}">
      <dsp:nvSpPr>
        <dsp:cNvPr id="0" name=""/>
        <dsp:cNvSpPr/>
      </dsp:nvSpPr>
      <dsp:spPr>
        <a:xfrm rot="21529352">
          <a:off x="7473541" y="1382833"/>
          <a:ext cx="359238" cy="29985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200" kern="1200"/>
        </a:p>
      </dsp:txBody>
      <dsp:txXfrm>
        <a:off x="7473550" y="1443729"/>
        <a:ext cx="269281" cy="179914"/>
      </dsp:txXfrm>
    </dsp:sp>
    <dsp:sp modelId="{89EA3855-5ABD-497C-A9B6-F03AD5B97E89}">
      <dsp:nvSpPr>
        <dsp:cNvPr id="0" name=""/>
        <dsp:cNvSpPr/>
      </dsp:nvSpPr>
      <dsp:spPr>
        <a:xfrm>
          <a:off x="8140595" y="885957"/>
          <a:ext cx="1247923" cy="124792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58C3CF8-4D2A-4134-99A7-8207BAB4B692}">
      <dsp:nvSpPr>
        <dsp:cNvPr id="0" name=""/>
        <dsp:cNvSpPr/>
      </dsp:nvSpPr>
      <dsp:spPr>
        <a:xfrm>
          <a:off x="7882893" y="2261980"/>
          <a:ext cx="1948845" cy="26805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Cálculo do TCU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Até 15 de setembro</a:t>
          </a:r>
        </a:p>
      </dsp:txBody>
      <dsp:txXfrm>
        <a:off x="7939973" y="2319060"/>
        <a:ext cx="1834685" cy="2566430"/>
      </dsp:txXfrm>
    </dsp:sp>
    <dsp:sp modelId="{566547BF-0FB0-44F3-A211-F6F2EB2433CC}">
      <dsp:nvSpPr>
        <dsp:cNvPr id="0" name=""/>
        <dsp:cNvSpPr/>
      </dsp:nvSpPr>
      <dsp:spPr>
        <a:xfrm rot="21560402">
          <a:off x="9772167" y="1346173"/>
          <a:ext cx="383686" cy="29985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200" kern="1200"/>
        </a:p>
      </dsp:txBody>
      <dsp:txXfrm>
        <a:off x="9772170" y="1406663"/>
        <a:ext cx="293729" cy="179914"/>
      </dsp:txXfrm>
    </dsp:sp>
    <dsp:sp modelId="{67CE6257-9F85-4C3C-8E4C-D4C1060FDDC2}">
      <dsp:nvSpPr>
        <dsp:cNvPr id="0" name=""/>
        <dsp:cNvSpPr/>
      </dsp:nvSpPr>
      <dsp:spPr>
        <a:xfrm>
          <a:off x="10484693" y="858955"/>
          <a:ext cx="1247923" cy="124792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03AD3FB-E603-42F0-87F1-A200089CA244}">
      <dsp:nvSpPr>
        <dsp:cNvPr id="0" name=""/>
        <dsp:cNvSpPr/>
      </dsp:nvSpPr>
      <dsp:spPr>
        <a:xfrm>
          <a:off x="10241005" y="2236507"/>
          <a:ext cx="1731631" cy="22868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Resolução do Senado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Até 31 de outubro</a:t>
          </a:r>
        </a:p>
      </dsp:txBody>
      <dsp:txXfrm>
        <a:off x="10291723" y="2287225"/>
        <a:ext cx="1630195" cy="218539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596CBE-C5D9-42E9-B9F5-6AD3F8237DB3}">
      <dsp:nvSpPr>
        <dsp:cNvPr id="0" name=""/>
        <dsp:cNvSpPr/>
      </dsp:nvSpPr>
      <dsp:spPr>
        <a:xfrm>
          <a:off x="0" y="374316"/>
          <a:ext cx="10083801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AA0ADF-0AB0-4BB5-B34E-E7346AF7517F}">
      <dsp:nvSpPr>
        <dsp:cNvPr id="0" name=""/>
        <dsp:cNvSpPr/>
      </dsp:nvSpPr>
      <dsp:spPr>
        <a:xfrm>
          <a:off x="504190" y="20076"/>
          <a:ext cx="7058660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801" tIns="0" rIns="266801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Parceria RFB</a:t>
          </a:r>
        </a:p>
      </dsp:txBody>
      <dsp:txXfrm>
        <a:off x="538775" y="54661"/>
        <a:ext cx="6989490" cy="639310"/>
      </dsp:txXfrm>
    </dsp:sp>
    <dsp:sp modelId="{B5AFFDFD-1B50-4195-A309-BCDB351E5446}">
      <dsp:nvSpPr>
        <dsp:cNvPr id="0" name=""/>
        <dsp:cNvSpPr/>
      </dsp:nvSpPr>
      <dsp:spPr>
        <a:xfrm>
          <a:off x="0" y="1462956"/>
          <a:ext cx="10083801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013161-6248-4E26-BDDF-72653705871F}">
      <dsp:nvSpPr>
        <dsp:cNvPr id="0" name=""/>
        <dsp:cNvSpPr/>
      </dsp:nvSpPr>
      <dsp:spPr>
        <a:xfrm>
          <a:off x="504190" y="1108716"/>
          <a:ext cx="7058660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801" tIns="0" rIns="266801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Participação da sociedade</a:t>
          </a:r>
        </a:p>
      </dsp:txBody>
      <dsp:txXfrm>
        <a:off x="538775" y="1143301"/>
        <a:ext cx="6989490" cy="639310"/>
      </dsp:txXfrm>
    </dsp:sp>
    <dsp:sp modelId="{9A9B9EEC-F110-4394-A01D-050964B9D6B1}">
      <dsp:nvSpPr>
        <dsp:cNvPr id="0" name=""/>
        <dsp:cNvSpPr/>
      </dsp:nvSpPr>
      <dsp:spPr>
        <a:xfrm>
          <a:off x="0" y="2551596"/>
          <a:ext cx="10083801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FD52B7-1E48-4C86-B092-1976CEA291BD}">
      <dsp:nvSpPr>
        <dsp:cNvPr id="0" name=""/>
        <dsp:cNvSpPr/>
      </dsp:nvSpPr>
      <dsp:spPr>
        <a:xfrm>
          <a:off x="504190" y="2197356"/>
          <a:ext cx="7058660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801" tIns="0" rIns="266801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Acórdão 2833/2025-P</a:t>
          </a:r>
        </a:p>
      </dsp:txBody>
      <dsp:txXfrm>
        <a:off x="538775" y="2231941"/>
        <a:ext cx="6989490" cy="6393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OpposingIdeas">
  <dgm:title val=""/>
  <dgm:desc val=""/>
  <dgm:catLst>
    <dgm:cat type="relationship" pri="34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clrData>
  <dgm:layoutNode name="Name0">
    <dgm:varLst>
      <dgm:chMax val="2"/>
      <dgm:dir/>
      <dgm:animOne val="branch"/>
      <dgm:animLvl val="lvl"/>
      <dgm:resizeHandles val="exact"/>
    </dgm:varLst>
    <dgm:choose name="Name1">
      <dgm:if name="Name2" axis="ch" ptType="node" func="cnt" op="lte" val="1">
        <dgm:alg type="composite">
          <dgm:param type="ar" val="0.9928"/>
        </dgm:alg>
      </dgm:if>
      <dgm:else name="Name3">
        <dgm:alg type="composite">
          <dgm:param type="ar" val="1.6364"/>
        </dgm:alg>
      </dgm:else>
    </dgm:choose>
    <dgm:shape xmlns:r="http://schemas.openxmlformats.org/officeDocument/2006/relationships" r:blip="">
      <dgm:adjLst/>
    </dgm:shape>
    <dgm:choose name="Name4">
      <dgm:if name="Name5" func="var" arg="dir" op="equ" val="norm">
        <dgm:choose name="Name6">
          <dgm:if name="Name7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2963"/>
              <dgm:constr type="t" for="ch" forName="ChildText1" refType="h" fact="0.2722"/>
              <dgm:constr type="w" for="ch" forName="ChildText1" refType="w" fact="0.6534"/>
              <dgm:constr type="h" for="ch" forName="ChildText1" refType="h" fact="0.6682"/>
              <dgm:constr type="l" for="ch" forName="Background" refType="w" fact="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l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l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8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l" for="ch" forName="ChildText2" refType="w" fact="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l" for="ch" forName="Background" refType="w" fact="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l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l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l" for="ch" forName="ParentText2" refType="w" fact="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l" for="ch" forName="ParentShape2" refType="w" fact="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l" for="ch" forName="Divider" refType="w" fact="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if>
      <dgm:else name="Name9">
        <dgm:choose name="Name10">
          <dgm:if name="Name11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2455"/>
              <dgm:constr type="t" for="ch" forName="ChildText1" refType="h" fact="0.2651"/>
              <dgm:constr type="w" for="ch" forName="ChildText1" refType="w" fact="0.5351"/>
              <dgm:constr type="h" for="ch" forName="ChildText1" refType="h" fact="0.56"/>
              <dgm:constr type="r" for="ch" forName="Background" refType="w" fact="-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r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r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12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r" for="ch" forName="ChildText2" refType="w" fact="-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r" for="ch" forName="Background" refType="w" fact="-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r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r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r" for="ch" forName="ParentText2" refType="w" fact="-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r" for="ch" forName="ParentShape2" refType="w" fact="-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r" for="ch" forName="Divider" refType="w" fact="-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else>
    </dgm:choose>
    <dgm:choose name="Name13">
      <dgm:if name="Name14" axis="ch" ptType="node" func="cnt" op="gte" val="1">
        <dgm:layoutNode name="Background" styleLbl="node1">
          <dgm:alg type="sp"/>
          <dgm:choose name="Name15">
            <dgm:if name="Name16" func="var" arg="dir" op="equ" val="norm">
              <dgm:shape xmlns:r="http://schemas.openxmlformats.org/officeDocument/2006/relationships" type="round2DiagRect" r:blip="">
                <dgm:adjLst>
                  <dgm:adj idx="1" val="0"/>
                  <dgm:adj idx="2" val="0.1667"/>
                </dgm:adjLst>
              </dgm:shape>
            </dgm:if>
            <dgm:else name="Name17">
              <dgm:shape xmlns:r="http://schemas.openxmlformats.org/officeDocument/2006/relationships" type="round2DiagRect" r:blip="">
                <dgm:adjLst>
                  <dgm:adj idx="1" val="0.1667"/>
                  <dgm:adj idx="2" val="0"/>
                </dgm:adjLst>
              </dgm:shape>
            </dgm:else>
          </dgm:choose>
          <dgm:presOf/>
        </dgm:layoutNode>
        <dgm:choose name="Name18">
          <dgm:if name="Name19" axis="ch" ptType="node" func="cnt" op="gte" val="2">
            <dgm:layoutNode name="Divider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</dgm:if>
          <dgm:else name="Name20"/>
        </dgm:choose>
        <dgm:layoutNode name="ChildText1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hideGeom="1">
            <dgm:adjLst/>
          </dgm:shape>
          <dgm:presOf axis="ch des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21">
          <dgm:if name="Name22" axis="ch" ptType="node" func="cnt" op="gte" val="2">
            <dgm:layoutNode name="ChildText2" styleLbl="revTx">
              <dgm:varLst>
                <dgm:chMax val="0"/>
                <dgm:chPref val="0"/>
                <dgm:bulletEnabled val="1"/>
              </dgm:varLst>
              <dgm:alg type="tx">
                <dgm:param type="parTxLTRAlign" val="l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ch des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23"/>
        </dgm:choose>
        <dgm:layoutNode name="ParentText1" styleLbl="revTx">
          <dgm:varLst>
            <dgm:chMax val="1"/>
            <dgm:chPref val="1"/>
          </dgm:varLst>
          <dgm:choose name="Name24">
            <dgm:if name="Name25" func="var" arg="dir" op="equ" val="norm">
              <dgm:alg type="tx">
                <dgm:param type="parTxLTRAlign" val="r"/>
                <dgm:param type="shpTxLTRAlignCh" val="r"/>
                <dgm:param type="txAnchorVertCh" val="mid"/>
                <dgm:param type="autoTxRot" val="grav"/>
              </dgm:alg>
            </dgm:if>
            <dgm:else name="Name26">
              <dgm:alg type="tx">
                <dgm:param type="parTxLTRAlign" val="l"/>
                <dgm:param type="shpTxLTRAlignCh" val="r"/>
                <dgm:param type="txAnchorVertCh" val="mid"/>
                <dgm:param type="autoTxRot" val="grav"/>
              </dgm:alg>
            </dgm:else>
          </dgm:choose>
          <dgm:choose name="Name27">
            <dgm:if name="Name28" func="var" arg="dir" op="equ" val="norm">
              <dgm:shape xmlns:r="http://schemas.openxmlformats.org/officeDocument/2006/relationships" rot="-90" type="rightArrow" r:blip="" hideGeom="1">
                <dgm:adjLst>
                  <dgm:adj idx="1" val="0.4983"/>
                  <dgm:adj idx="2" val="0.6066"/>
                </dgm:adjLst>
              </dgm:shape>
            </dgm:if>
            <dgm:else name="Name29">
              <dgm:shape xmlns:r="http://schemas.openxmlformats.org/officeDocument/2006/relationships" rot="90" type="leftArrow" r:blip="" hideGeom="1">
                <dgm:adjLst>
                  <dgm:adj idx="1" val="0.4983"/>
                  <dgm:adj idx="2" val="0.6066"/>
                </dgm:adjLst>
              </dgm:shape>
            </dgm:else>
          </dgm:choose>
          <dgm:presOf axis="ch 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ParentShape1" styleLbl="alignImgPlace1">
          <dgm:varLst/>
          <dgm:alg type="sp"/>
          <dgm:presOf axis="ch self" ptType="node node" st="1 1" cnt="1 0"/>
          <dgm:choose name="Name30">
            <dgm:if name="Name31" func="var" arg="dir" op="equ" val="norm">
              <dgm:shape xmlns:r="http://schemas.openxmlformats.org/officeDocument/2006/relationships" rot="-90" type="rightArrow" r:blip="">
                <dgm:adjLst>
                  <dgm:adj idx="1" val="0.4983"/>
                  <dgm:adj idx="2" val="0.6066"/>
                </dgm:adjLst>
              </dgm:shape>
            </dgm:if>
            <dgm:else name="Name32">
              <dgm:shape xmlns:r="http://schemas.openxmlformats.org/officeDocument/2006/relationships" rot="90" type="leftArrow" r:blip="">
                <dgm:adjLst>
                  <dgm:adj idx="1" val="0.4983"/>
                  <dgm:adj idx="2" val="0.6066"/>
                </dgm:adjLst>
              </dgm:shape>
            </dgm:else>
          </dgm:choose>
        </dgm:layoutNode>
        <dgm:choose name="Name33">
          <dgm:if name="Name34" axis="ch" ptType="node" func="cnt" op="gte" val="2">
            <dgm:layoutNode name="ParentText2" styleLbl="revTx">
              <dgm:varLst>
                <dgm:chMax val="1"/>
                <dgm:chPref val="1"/>
              </dgm:varLst>
              <dgm:choose name="Name35">
                <dgm:if name="Name36" func="var" arg="dir" op="equ" val="norm">
                  <dgm:alg type="tx">
                    <dgm:param type="parTxLTRAlign" val="r"/>
                    <dgm:param type="shpTxLTRAlignCh" val="r"/>
                    <dgm:param type="txAnchorVertCh" val="mid"/>
                    <dgm:param type="autoTxRot" val="grav"/>
                  </dgm:alg>
                </dgm:if>
                <dgm:else name="Name37">
                  <dgm:alg type="tx">
                    <dgm:param type="parTxLTRAlign" val="l"/>
                    <dgm:param type="shpTxLTRAlignCh" val="r"/>
                    <dgm:param type="txAnchorVertCh" val="mid"/>
                    <dgm:param type="autoTxRot" val="grav"/>
                  </dgm:alg>
                </dgm:else>
              </dgm:choose>
              <dgm:choose name="Name38">
                <dgm:if name="Name39" func="var" arg="dir" op="equ" val="norm">
                  <dgm:shape xmlns:r="http://schemas.openxmlformats.org/officeDocument/2006/relationships" rot="90" type="rightArrow" r:blip="" hideGeom="1">
                    <dgm:adjLst>
                      <dgm:adj idx="1" val="0.4983"/>
                      <dgm:adj idx="2" val="0.6066"/>
                    </dgm:adjLst>
                  </dgm:shape>
                </dgm:if>
                <dgm:else name="Name40">
                  <dgm:shape xmlns:r="http://schemas.openxmlformats.org/officeDocument/2006/relationships" rot="-90" type="leftArrow" r:blip="" hideGeom="1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ParentShape2" styleLbl="alignImgPlace1">
              <dgm:varLst/>
              <dgm:alg type="sp"/>
              <dgm:choose name="Name41">
                <dgm:if name="Name42" func="var" arg="dir" op="equ" val="norm">
                  <dgm:shape xmlns:r="http://schemas.openxmlformats.org/officeDocument/2006/relationships" rot="90" type="rightArrow" r:blip="">
                    <dgm:adjLst>
                      <dgm:adj idx="1" val="0.4983"/>
                      <dgm:adj idx="2" val="0.6066"/>
                    </dgm:adjLst>
                  </dgm:shape>
                </dgm:if>
                <dgm:else name="Name43">
                  <dgm:shape xmlns:r="http://schemas.openxmlformats.org/officeDocument/2006/relationships" rot="-90" type="leftArrow" r:blip="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</dgm:layoutNode>
          </dgm:if>
          <dgm:else name="Name44"/>
        </dgm:choose>
      </dgm:if>
      <dgm:else name="Name4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F15187-95DF-421A-94FD-280B771233B0}" type="datetimeFigureOut">
              <a:rPr lang="pt-BR" smtClean="0"/>
              <a:t>09/03/2026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AC37AE-8CA2-4EE2-B8C5-2A38FA2BCC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5051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AC37AE-8CA2-4EE2-B8C5-2A38FA2BCC9C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1051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AC37AE-8CA2-4EE2-B8C5-2A38FA2BCC9C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001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AC37AE-8CA2-4EE2-B8C5-2A38FA2BCC9C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3817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EC9A0-A56F-554F-BE3B-1432CA5B0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5AAD5B7-8F68-F5CA-3455-9D84FDB0FB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3962E3D-A0B1-4014-C477-BABC028B19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562F3B9-35EE-F4CC-094D-FAF4CD64AC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AC37AE-8CA2-4EE2-B8C5-2A38FA2BCC9C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2316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3B395-C832-01E7-71AF-52A2E8B12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CDAFCAE-2417-0680-1BF9-E1E0D935FE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5026EFD-D18B-4CE5-083A-028FCBD9E5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EB4B3D5-CA88-12C6-73FC-9CAF619498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AC37AE-8CA2-4EE2-B8C5-2A38FA2BCC9C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5692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AC37AE-8CA2-4EE2-B8C5-2A38FA2BCC9C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9164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09.03.2026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APRESENTAÇÃO SECEXCONTAS |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7683876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09.03.2026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APRESENTAÇÃO SECEXCONTAS |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6588027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09.03.2026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APRESENTAÇÃO SECEXCONTAS |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6397509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09.03.2026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APRESENTAÇÃO SECEXCONTAS |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005268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09.03.2026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APRESENTAÇÃO SECEXCONTAS |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1375764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09.03.2026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APRESENTAÇÃO SECEXCONTAS |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4613824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09.03.2026</a:t>
            </a:fld>
            <a:endParaRPr lang="de-DE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APRESENTAÇÃO SECEXCONTAS |</a:t>
            </a: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4421058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09.03.2026</a:t>
            </a:fld>
            <a:endParaRPr lang="de-DE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APRESENTAÇÃO SECEXCONTAS |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8533492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09.03.2026</a:t>
            </a:fld>
            <a:endParaRPr lang="de-DE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APRESENTAÇÃO SECEXCONTAS |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8281579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09.03.2026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APRESENTAÇÃO SECEXCONTAS |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7836567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09.03.2026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APRESENTAÇÃO SECEXCONTAS |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5566346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0E51C7C-CEA3-4CAA-BE4B-344879E7C377}" type="datetimeFigureOut">
              <a:rPr lang="de-DE" smtClean="0"/>
              <a:t>09.03.2026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de-DE"/>
              <a:t>APRESENTAÇÃO SECEXCONTAS |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5746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image" Target="../media/image1.jpe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11" Type="http://schemas.openxmlformats.org/officeDocument/2006/relationships/image" Target="../media/image24.pn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 descr="Pessoas sentadas ao redor de uma mesa de escritório&#10;&#10;Descrição gerada automaticamente">
            <a:extLst>
              <a:ext uri="{FF2B5EF4-FFF2-40B4-BE49-F238E27FC236}">
                <a16:creationId xmlns:a16="http://schemas.microsoft.com/office/drawing/2014/main" id="{9089E03A-5AE6-61F5-9EA0-C6B5F3D8FD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673" t="-730" r="9206" b="556"/>
          <a:stretch/>
        </p:blipFill>
        <p:spPr>
          <a:xfrm>
            <a:off x="7372244" y="950976"/>
            <a:ext cx="4513124" cy="55409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Gráfico 4">
            <a:extLst>
              <a:ext uri="{FF2B5EF4-FFF2-40B4-BE49-F238E27FC236}">
                <a16:creationId xmlns:a16="http://schemas.microsoft.com/office/drawing/2014/main" id="{61B60557-9382-84FB-FFC4-F7B3BC1DC7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93055" y="2757487"/>
            <a:ext cx="1427611" cy="342901"/>
          </a:xfrm>
          <a:prstGeom prst="rect">
            <a:avLst/>
          </a:prstGeom>
        </p:spPr>
      </p:pic>
      <p:sp>
        <p:nvSpPr>
          <p:cNvPr id="12" name="CaixaDeTexto 6">
            <a:extLst>
              <a:ext uri="{FF2B5EF4-FFF2-40B4-BE49-F238E27FC236}">
                <a16:creationId xmlns:a16="http://schemas.microsoft.com/office/drawing/2014/main" id="{76D3FB82-016C-EDD0-D58F-9D9A443A9BEE}"/>
              </a:ext>
            </a:extLst>
          </p:cNvPr>
          <p:cNvSpPr txBox="1"/>
          <p:nvPr/>
        </p:nvSpPr>
        <p:spPr>
          <a:xfrm>
            <a:off x="1603375" y="2750569"/>
            <a:ext cx="1420244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1600" err="1">
                <a:solidFill>
                  <a:schemeClr val="bg1"/>
                </a:solidFill>
                <a:latin typeface="Arial"/>
                <a:cs typeface="Arial"/>
              </a:rPr>
              <a:t>SecexContas</a:t>
            </a:r>
            <a:endParaRPr lang="pt-BR" sz="16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3" name="CaixaDeTexto 7">
            <a:extLst>
              <a:ext uri="{FF2B5EF4-FFF2-40B4-BE49-F238E27FC236}">
                <a16:creationId xmlns:a16="http://schemas.microsoft.com/office/drawing/2014/main" id="{314DE08E-963A-FED9-5D31-D3D664907DBC}"/>
              </a:ext>
            </a:extLst>
          </p:cNvPr>
          <p:cNvSpPr txBox="1"/>
          <p:nvPr/>
        </p:nvSpPr>
        <p:spPr>
          <a:xfrm>
            <a:off x="1476372" y="3216010"/>
            <a:ext cx="5095876" cy="83099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b="1" dirty="0">
                <a:solidFill>
                  <a:srgbClr val="2A2E62"/>
                </a:solidFill>
                <a:latin typeface="Arial"/>
                <a:cs typeface="Arial"/>
              </a:rPr>
              <a:t>Secretaria de Controle Externo</a:t>
            </a:r>
            <a:endParaRPr lang="pt-BR">
              <a:latin typeface="Arial"/>
              <a:cs typeface="Arial"/>
            </a:endParaRPr>
          </a:p>
          <a:p>
            <a:r>
              <a:rPr lang="pt-BR" sz="2400" b="1" dirty="0">
                <a:solidFill>
                  <a:srgbClr val="2A2E62"/>
                </a:solidFill>
                <a:latin typeface="Arial"/>
                <a:cs typeface="Arial"/>
              </a:rPr>
              <a:t>de Contas Públicas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AB10233F-77FC-FFF8-3974-C9348B89830D}"/>
              </a:ext>
            </a:extLst>
          </p:cNvPr>
          <p:cNvGrpSpPr/>
          <p:nvPr/>
        </p:nvGrpSpPr>
        <p:grpSpPr>
          <a:xfrm>
            <a:off x="-33223" y="227"/>
            <a:ext cx="8462779" cy="6892457"/>
            <a:chOff x="-33223" y="227"/>
            <a:chExt cx="8462779" cy="6892457"/>
          </a:xfrm>
        </p:grpSpPr>
        <p:pic>
          <p:nvPicPr>
            <p:cNvPr id="14" name="Gráfico 2">
              <a:extLst>
                <a:ext uri="{FF2B5EF4-FFF2-40B4-BE49-F238E27FC236}">
                  <a16:creationId xmlns:a16="http://schemas.microsoft.com/office/drawing/2014/main" id="{30917E05-6891-C8DF-B954-754B1AB4B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33223" y="227"/>
              <a:ext cx="1358842" cy="5347477"/>
            </a:xfrm>
            <a:prstGeom prst="rect">
              <a:avLst/>
            </a:prstGeom>
          </p:spPr>
        </p:pic>
        <p:pic>
          <p:nvPicPr>
            <p:cNvPr id="15" name="Gráfico 3">
              <a:extLst>
                <a:ext uri="{FF2B5EF4-FFF2-40B4-BE49-F238E27FC236}">
                  <a16:creationId xmlns:a16="http://schemas.microsoft.com/office/drawing/2014/main" id="{D24215F7-06E3-7BA1-DDC6-070485311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402025" y="4224337"/>
              <a:ext cx="1114425" cy="1124516"/>
            </a:xfrm>
            <a:prstGeom prst="rect">
              <a:avLst/>
            </a:prstGeom>
          </p:spPr>
        </p:pic>
        <p:pic>
          <p:nvPicPr>
            <p:cNvPr id="17" name="Gráfico 8">
              <a:extLst>
                <a:ext uri="{FF2B5EF4-FFF2-40B4-BE49-F238E27FC236}">
                  <a16:creationId xmlns:a16="http://schemas.microsoft.com/office/drawing/2014/main" id="{2C3E38A6-543E-C7DF-0F89-DBA74BBAA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-349" y="5419725"/>
              <a:ext cx="1316276" cy="1472959"/>
            </a:xfrm>
            <a:prstGeom prst="rect">
              <a:avLst/>
            </a:prstGeom>
          </p:spPr>
        </p:pic>
        <p:pic>
          <p:nvPicPr>
            <p:cNvPr id="18" name="Gráfico 9">
              <a:extLst>
                <a:ext uri="{FF2B5EF4-FFF2-40B4-BE49-F238E27FC236}">
                  <a16:creationId xmlns:a16="http://schemas.microsoft.com/office/drawing/2014/main" id="{529EF29D-96A6-6F6E-C5BE-4249320A1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350039" y="5436076"/>
              <a:ext cx="7079517" cy="1422891"/>
            </a:xfrm>
            <a:prstGeom prst="rect">
              <a:avLst/>
            </a:prstGeom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9C9207F9-E8FC-0B1F-9A9E-F2D5E52F2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2025" y="830134"/>
            <a:ext cx="6141775" cy="1831770"/>
          </a:xfrm>
        </p:spPr>
        <p:txBody>
          <a:bodyPr>
            <a:normAutofit fontScale="90000"/>
          </a:bodyPr>
          <a:lstStyle/>
          <a:p>
            <a:pPr algn="l"/>
            <a:r>
              <a:rPr lang="pt-BR" dirty="0">
                <a:solidFill>
                  <a:schemeClr val="tx2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A Reforma Tributária </a:t>
            </a:r>
            <a:br>
              <a:rPr lang="pt-BR" dirty="0">
                <a:solidFill>
                  <a:schemeClr val="tx2">
                    <a:lumMod val="75000"/>
                    <a:lumOff val="25000"/>
                  </a:schemeClr>
                </a:solidFill>
                <a:ea typeface="+mn-lt"/>
                <a:cs typeface="+mn-lt"/>
              </a:rPr>
            </a:br>
            <a:r>
              <a:rPr lang="pt-BR" sz="4000" dirty="0">
                <a:solidFill>
                  <a:schemeClr val="tx2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e o papel do TCU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CD8A3350-ED79-325C-4852-A7014A4B43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7376" y="5635821"/>
            <a:ext cx="7079517" cy="110095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t-BR" sz="2200" b="1" dirty="0">
                <a:solidFill>
                  <a:schemeClr val="bg1"/>
                </a:solidFill>
                <a:ea typeface="Calibri"/>
                <a:cs typeface="Calibri"/>
              </a:rPr>
              <a:t>DIÁLOGO PÚBLICO</a:t>
            </a:r>
          </a:p>
          <a:p>
            <a:r>
              <a:rPr lang="pt-BR" sz="1600" b="1" dirty="0">
                <a:solidFill>
                  <a:schemeClr val="bg1"/>
                </a:solidFill>
                <a:ea typeface="Calibri"/>
                <a:cs typeface="Calibri"/>
              </a:rPr>
              <a:t>Teresina - Piauí</a:t>
            </a:r>
          </a:p>
          <a:p>
            <a:r>
              <a:rPr lang="pt-BR" sz="1600" dirty="0">
                <a:solidFill>
                  <a:schemeClr val="bg1"/>
                </a:solidFill>
                <a:ea typeface="Calibri"/>
                <a:cs typeface="Calibri"/>
              </a:rPr>
              <a:t>12 de março de 2026</a:t>
            </a:r>
            <a:endParaRPr lang="pt-BR" dirty="0">
              <a:solidFill>
                <a:schemeClr val="bg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0866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E84A8766-7329-6523-088D-0D306E5B505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0187272"/>
              </p:ext>
            </p:extLst>
          </p:nvPr>
        </p:nvGraphicFramePr>
        <p:xfrm>
          <a:off x="0" y="1393498"/>
          <a:ext cx="11225048" cy="46771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00A86116-8005-8BA6-D1BD-8F92EEECFBE3}"/>
              </a:ext>
            </a:extLst>
          </p:cNvPr>
          <p:cNvSpPr/>
          <p:nvPr/>
        </p:nvSpPr>
        <p:spPr>
          <a:xfrm>
            <a:off x="5356154" y="-7751"/>
            <a:ext cx="5759219" cy="1099915"/>
          </a:xfrm>
          <a:prstGeom prst="roundRect">
            <a:avLst>
              <a:gd name="adj" fmla="val 0"/>
            </a:avLst>
          </a:prstGeom>
          <a:solidFill>
            <a:srgbClr val="508DC0"/>
          </a:solidFill>
          <a:ln>
            <a:solidFill>
              <a:srgbClr val="5691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TRANSIÇÃO FEDERATIVA</a:t>
            </a:r>
          </a:p>
        </p:txBody>
      </p:sp>
    </p:spTree>
    <p:extLst>
      <p:ext uri="{BB962C8B-B14F-4D97-AF65-F5344CB8AC3E}">
        <p14:creationId xmlns:p14="http://schemas.microsoft.com/office/powerpoint/2010/main" val="2645425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AC1B18-DC80-3C4A-45D8-C3CAC8C79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E50B0AD-BA25-E7A0-129B-08FAC2ABB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AB6CE3A-C6CD-BCAA-9A38-310EA5D27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6624" y="901769"/>
            <a:ext cx="4970256" cy="3855397"/>
          </a:xfrm>
          <a:prstGeom prst="rect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8765BDF-50AC-2B2C-8DBA-83920FABB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6624" y="901769"/>
            <a:ext cx="4970256" cy="3855397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2A6B8E5-6751-1D5E-CE67-530C742AB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871489" cy="4096327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7D338FCB-FB55-06BF-7933-7831F8F1D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871489" cy="4096327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4EEA95B3-5ECF-C74F-5D8D-D0CC32894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96898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6A676F30-48C3-F737-1A86-18D87B4983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36633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34DB8F6-B1F5-A116-963C-84FF05C94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9229" y="798986"/>
            <a:ext cx="4970256" cy="3855397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123E1C3E-A667-9DB0-74B6-4480163D2217}"/>
              </a:ext>
            </a:extLst>
          </p:cNvPr>
          <p:cNvSpPr/>
          <p:nvPr/>
        </p:nvSpPr>
        <p:spPr>
          <a:xfrm>
            <a:off x="2006003" y="1018596"/>
            <a:ext cx="4184101" cy="2577893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fontScale="925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As </a:t>
            </a:r>
            <a:r>
              <a:rPr lang="en-US" sz="54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novas</a:t>
            </a:r>
            <a:r>
              <a:rPr lang="en-US" sz="5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atribuições</a:t>
            </a:r>
            <a:r>
              <a:rPr lang="en-US" sz="5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do TCU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DF8C353-9726-22DC-2ADC-435611581D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66115" y="3453761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27BE2847-0B8B-A502-6600-314EA482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66115" y="3453761"/>
            <a:ext cx="319941" cy="319941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4D3EA528-2513-8D24-8E7B-8993577FA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983019" y="4738591"/>
            <a:ext cx="2208981" cy="211940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D1AE2944-6DA8-9C71-7A84-E5455942E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983019" y="4738591"/>
            <a:ext cx="2208981" cy="211940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9" name="Graphic 185">
            <a:extLst>
              <a:ext uri="{FF2B5EF4-FFF2-40B4-BE49-F238E27FC236}">
                <a16:creationId xmlns:a16="http://schemas.microsoft.com/office/drawing/2014/main" id="{75894186-D9EB-0666-E004-0E64A6F1E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43487" y="5662437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51144966-B5E7-96C1-58E5-ED00FB515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7D8F2CA0-0E73-D982-D898-0422F0AE7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6693C4C5-7B6F-A56F-99A5-A0CA108F18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E508D3DD-49CD-1068-C954-E02EC55FFE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D6FD913-4800-4612-08C4-3867250930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6" name="Graphic 212">
            <a:extLst>
              <a:ext uri="{FF2B5EF4-FFF2-40B4-BE49-F238E27FC236}">
                <a16:creationId xmlns:a16="http://schemas.microsoft.com/office/drawing/2014/main" id="{16ECCDCA-829A-DF26-459C-1D9F4E81F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32063" y="2262962"/>
            <a:ext cx="622472" cy="622472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58" name="Graphic 212">
            <a:extLst>
              <a:ext uri="{FF2B5EF4-FFF2-40B4-BE49-F238E27FC236}">
                <a16:creationId xmlns:a16="http://schemas.microsoft.com/office/drawing/2014/main" id="{8A48C602-DDC3-DED8-3A98-B268BC4E6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32063" y="2262962"/>
            <a:ext cx="622472" cy="622472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245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1A2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12FB7F-F323-60E8-BFAE-AB001DE19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7BF7D1B1-2693-65AC-B0C5-CB79003A92BC}"/>
              </a:ext>
            </a:extLst>
          </p:cNvPr>
          <p:cNvSpPr txBox="1"/>
          <p:nvPr/>
        </p:nvSpPr>
        <p:spPr>
          <a:xfrm>
            <a:off x="157908" y="2284485"/>
            <a:ext cx="730113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500" b="1" dirty="0">
                <a:solidFill>
                  <a:schemeClr val="bg1"/>
                </a:solidFill>
              </a:rPr>
              <a:t>HOMOLOGAÇÃO DAS METODOLOGIAS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49D15B7-DE48-DCF3-FFD7-C195245C3BB6}"/>
              </a:ext>
            </a:extLst>
          </p:cNvPr>
          <p:cNvSpPr txBox="1"/>
          <p:nvPr/>
        </p:nvSpPr>
        <p:spPr>
          <a:xfrm>
            <a:off x="9593064" y="3086325"/>
            <a:ext cx="21185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CÁLCULO DAS ALÍQUOTAS</a:t>
            </a:r>
          </a:p>
        </p:txBody>
      </p:sp>
      <p:sp>
        <p:nvSpPr>
          <p:cNvPr id="10" name="Chave Direita 9">
            <a:extLst>
              <a:ext uri="{FF2B5EF4-FFF2-40B4-BE49-F238E27FC236}">
                <a16:creationId xmlns:a16="http://schemas.microsoft.com/office/drawing/2014/main" id="{A35A3497-2E79-19C3-34C9-FA6EEBF088D3}"/>
              </a:ext>
            </a:extLst>
          </p:cNvPr>
          <p:cNvSpPr/>
          <p:nvPr/>
        </p:nvSpPr>
        <p:spPr>
          <a:xfrm>
            <a:off x="8843036" y="3046802"/>
            <a:ext cx="698658" cy="1464040"/>
          </a:xfrm>
          <a:prstGeom prst="rightBrace">
            <a:avLst>
              <a:gd name="adj1" fmla="val 47897"/>
              <a:gd name="adj2" fmla="val 49223"/>
            </a:avLst>
          </a:prstGeom>
          <a:solidFill>
            <a:schemeClr val="tx2">
              <a:lumMod val="75000"/>
              <a:lumOff val="25000"/>
            </a:schemeClr>
          </a:solidFill>
          <a:ln w="92075">
            <a:solidFill>
              <a:schemeClr val="tx2">
                <a:lumMod val="75000"/>
                <a:lumOff val="2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891CB279-5BC4-BE03-CFDC-CD4FEBDB7B30}"/>
              </a:ext>
            </a:extLst>
          </p:cNvPr>
          <p:cNvSpPr/>
          <p:nvPr/>
        </p:nvSpPr>
        <p:spPr>
          <a:xfrm>
            <a:off x="1012370" y="3021067"/>
            <a:ext cx="7863411" cy="664677"/>
          </a:xfrm>
          <a:prstGeom prst="roundRect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r>
              <a:rPr lang="en-US" sz="2800" b="1" dirty="0" err="1">
                <a:solidFill>
                  <a:schemeClr val="bg1"/>
                </a:solidFill>
              </a:rPr>
              <a:t>Alíquota</a:t>
            </a:r>
            <a:r>
              <a:rPr lang="en-US" sz="2800" b="1" dirty="0">
                <a:solidFill>
                  <a:schemeClr val="bg1"/>
                </a:solidFill>
              </a:rPr>
              <a:t> de </a:t>
            </a:r>
            <a:r>
              <a:rPr lang="en-US" sz="2800" b="1" dirty="0" err="1">
                <a:solidFill>
                  <a:schemeClr val="bg1"/>
                </a:solidFill>
              </a:rPr>
              <a:t>referência</a:t>
            </a:r>
            <a:r>
              <a:rPr lang="en-US" sz="2800" b="1" dirty="0">
                <a:solidFill>
                  <a:schemeClr val="bg1"/>
                </a:solidFill>
              </a:rPr>
              <a:t> da CBS e </a:t>
            </a:r>
            <a:r>
              <a:rPr lang="en-US" sz="2800" b="1" dirty="0" err="1">
                <a:solidFill>
                  <a:schemeClr val="bg1"/>
                </a:solidFill>
              </a:rPr>
              <a:t>redutor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endParaRPr lang="pt-BR" sz="2800" dirty="0">
              <a:solidFill>
                <a:schemeClr val="bg1"/>
              </a:solidFill>
              <a:latin typeface="Calibri Light" panose="020F0302020204030204"/>
            </a:endParaRP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D1238FB7-C881-E72B-61AF-067136101A1E}"/>
              </a:ext>
            </a:extLst>
          </p:cNvPr>
          <p:cNvSpPr/>
          <p:nvPr/>
        </p:nvSpPr>
        <p:spPr>
          <a:xfrm>
            <a:off x="1103131" y="4908954"/>
            <a:ext cx="7907978" cy="88154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r>
              <a:rPr lang="pt-BR" sz="2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Receita de contribuições fundos Estaduais do ICMS</a:t>
            </a:r>
            <a:endParaRPr lang="pt-BR" sz="28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9707E4BA-E1FE-A894-BA7B-FDD7CB3412BB}"/>
              </a:ext>
            </a:extLst>
          </p:cNvPr>
          <p:cNvSpPr/>
          <p:nvPr/>
        </p:nvSpPr>
        <p:spPr>
          <a:xfrm>
            <a:off x="1019173" y="3885686"/>
            <a:ext cx="7907978" cy="664678"/>
          </a:xfrm>
          <a:prstGeom prst="roundRect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r>
              <a:rPr lang="pt-BR" sz="2800" b="1" dirty="0">
                <a:solidFill>
                  <a:schemeClr val="bg1"/>
                </a:solidFill>
              </a:rPr>
              <a:t>Alíquotas de referência do IBS e redutor </a:t>
            </a:r>
            <a:endParaRPr lang="pt-BR" sz="2800" dirty="0">
              <a:solidFill>
                <a:schemeClr val="bg1"/>
              </a:solidFill>
            </a:endParaRPr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8BEFED98-1A4E-3641-FDD8-E751A017E405}"/>
              </a:ext>
            </a:extLst>
          </p:cNvPr>
          <p:cNvSpPr/>
          <p:nvPr/>
        </p:nvSpPr>
        <p:spPr>
          <a:xfrm>
            <a:off x="1103131" y="10633"/>
            <a:ext cx="5759219" cy="1099915"/>
          </a:xfrm>
          <a:prstGeom prst="roundRect">
            <a:avLst>
              <a:gd name="adj" fmla="val 0"/>
            </a:avLst>
          </a:prstGeom>
          <a:solidFill>
            <a:srgbClr val="508DC0"/>
          </a:solidFill>
          <a:ln>
            <a:solidFill>
              <a:srgbClr val="5691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NOVAS ATRIBUIÇÕES TCU</a:t>
            </a:r>
          </a:p>
        </p:txBody>
      </p:sp>
    </p:spTree>
    <p:extLst>
      <p:ext uri="{BB962C8B-B14F-4D97-AF65-F5344CB8AC3E}">
        <p14:creationId xmlns:p14="http://schemas.microsoft.com/office/powerpoint/2010/main" val="21032697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E89636-5FCA-7004-3932-DA5349C3A7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F4D5922-434B-4829-B93E-02DC38A295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35FBA24-5C01-4635-A984-1DB6E340B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961D77B-EFC0-444B-87E8-4C48EB6BEA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346D97B-F445-47F3-BA3B-4674EA9281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2EC0B06-9FB5-4E2A-8F85-3F5C3C470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CB018DE-77EA-4771-BBB3-3E8678CB05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F74779D-38D4-4594-82D5-4DD618BE85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C2FA1FD-3E25-4C6B-81AF-B74DDCDA7A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74878CC-F698-4AC1-BC95-5326B0A31A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7B4DECA-15C8-4678-96F8-1CA5C3D502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0585" y="561296"/>
            <a:ext cx="304800" cy="429768"/>
            <a:chOff x="215328" y="-46937"/>
            <a:chExt cx="304800" cy="2773841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0D83F5C-F1F1-4882-9C32-26A6B186A8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ED0986A-A3B6-4FFD-9EBD-A5CCBF8CE3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ABA8203-A31E-45DE-97A5-E5B0064130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202206D-4121-46D6-9F2F-4F24D21444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5819102A-0400-4C1F-8614-973F5262EF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1A0CF5C-68C2-4432-BC2D-5A124C7B6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77278" y="4945279"/>
            <a:ext cx="1285875" cy="549007"/>
            <a:chOff x="7029447" y="3514725"/>
            <a:chExt cx="1285875" cy="549007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3E76A51-C6FF-4566-9670-D405D4DA7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069446D-7888-44DB-87EF-972BCEA0AB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450BCE5-EB53-44C2-B9B9-771BAD516C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B2D4461-C687-4A45-933F-C4CCB4E24F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CF1485CA-41D2-421F-B28D-15EF845D5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4ED96A1-E6CA-493F-8610-6B8B7A28E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C9231B8-0812-4FDE-9AC6-94984E20A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BF59FE3-7AD8-46E8-9440-D26863994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EEEDF00-F676-4147-BAF0-64840E285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94D3F73A-55E6-4A58-872D-BE9E9C7C30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4">
            <a:extLst>
              <a:ext uri="{FF2B5EF4-FFF2-40B4-BE49-F238E27FC236}">
                <a16:creationId xmlns:a16="http://schemas.microsoft.com/office/drawing/2014/main" id="{065199E9-F0D7-D02C-8590-7BAB3624CDEC}"/>
              </a:ext>
            </a:extLst>
          </p:cNvPr>
          <p:cNvSpPr txBox="1"/>
          <p:nvPr/>
        </p:nvSpPr>
        <p:spPr>
          <a:xfrm>
            <a:off x="7471543" y="5314506"/>
            <a:ext cx="4364833" cy="122123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👉 A </a:t>
            </a:r>
            <a:r>
              <a:rPr lang="en-US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alíquota</a:t>
            </a:r>
            <a:r>
              <a:rPr lang="en-US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referência</a:t>
            </a:r>
            <a:r>
              <a:rPr lang="en-US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é o </a:t>
            </a:r>
            <a:r>
              <a:rPr lang="en-US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ponto</a:t>
            </a:r>
            <a:r>
              <a:rPr lang="en-US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equilíbrio</a:t>
            </a:r>
            <a:r>
              <a:rPr lang="en-US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entre </a:t>
            </a:r>
            <a:r>
              <a:rPr lang="en-US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estabilidade</a:t>
            </a:r>
            <a:r>
              <a:rPr lang="en-US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da </a:t>
            </a:r>
            <a:r>
              <a:rPr lang="en-US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arrecadação</a:t>
            </a:r>
            <a:r>
              <a:rPr lang="en-US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pública</a:t>
            </a:r>
            <a:r>
              <a:rPr lang="en-US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e </a:t>
            </a:r>
            <a:r>
              <a:rPr lang="en-US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previsibilidade</a:t>
            </a:r>
            <a:r>
              <a:rPr lang="en-US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para o </a:t>
            </a:r>
            <a:r>
              <a:rPr lang="en-US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setor</a:t>
            </a:r>
            <a:r>
              <a:rPr lang="en-US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privado.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2A6BA1AD-DCCF-BCB7-3817-799CE842E566}"/>
              </a:ext>
            </a:extLst>
          </p:cNvPr>
          <p:cNvSpPr/>
          <p:nvPr/>
        </p:nvSpPr>
        <p:spPr>
          <a:xfrm>
            <a:off x="976660" y="0"/>
            <a:ext cx="5759219" cy="1099915"/>
          </a:xfrm>
          <a:prstGeom prst="roundRect">
            <a:avLst>
              <a:gd name="adj" fmla="val 0"/>
            </a:avLst>
          </a:prstGeom>
          <a:solidFill>
            <a:srgbClr val="508DC0"/>
          </a:solidFill>
          <a:ln>
            <a:solidFill>
              <a:srgbClr val="5691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pt-BR" sz="2400" b="1" dirty="0"/>
              <a:t>POR QUE ISSO IMPORTA?</a:t>
            </a:r>
            <a:endParaRPr lang="pt-BR" sz="2400" b="1"/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47D00351-1ED8-BC8C-76E2-DB9004E9C9B5}"/>
              </a:ext>
            </a:extLst>
          </p:cNvPr>
          <p:cNvSpPr txBox="1"/>
          <p:nvPr/>
        </p:nvSpPr>
        <p:spPr>
          <a:xfrm>
            <a:off x="294939" y="1933025"/>
            <a:ext cx="10677861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400" dirty="0">
                <a:solidFill>
                  <a:srgbClr val="FFC000"/>
                </a:solidFill>
              </a:rPr>
              <a:t>⚓Âncora fiscal para calibragem da arrecadação</a:t>
            </a:r>
          </a:p>
          <a:p>
            <a:pPr>
              <a:spcBef>
                <a:spcPts val="600"/>
              </a:spcBef>
            </a:pPr>
            <a:endParaRPr lang="pt-BR" sz="2400" dirty="0">
              <a:solidFill>
                <a:srgbClr val="FFC000"/>
              </a:solidFill>
            </a:endParaRPr>
          </a:p>
          <a:p>
            <a:pPr>
              <a:spcBef>
                <a:spcPts val="600"/>
              </a:spcBef>
            </a:pPr>
            <a:r>
              <a:rPr lang="pt-BR" sz="2400" dirty="0">
                <a:solidFill>
                  <a:srgbClr val="FFC000"/>
                </a:solidFill>
              </a:rPr>
              <a:t>🏛️ Instrumento de coordenação federativa</a:t>
            </a:r>
          </a:p>
          <a:p>
            <a:pPr>
              <a:spcBef>
                <a:spcPts val="600"/>
              </a:spcBef>
            </a:pPr>
            <a:endParaRPr lang="pt-BR" sz="2400" dirty="0">
              <a:solidFill>
                <a:srgbClr val="FFC000"/>
              </a:solidFill>
            </a:endParaRPr>
          </a:p>
          <a:p>
            <a:pPr>
              <a:spcBef>
                <a:spcPts val="600"/>
              </a:spcBef>
            </a:pPr>
            <a:r>
              <a:rPr lang="pt-BR" sz="2400" dirty="0">
                <a:solidFill>
                  <a:srgbClr val="FFC000"/>
                </a:solidFill>
              </a:rPr>
              <a:t>🔎 Parâmetro público de transparência</a:t>
            </a:r>
          </a:p>
          <a:p>
            <a:pPr>
              <a:spcBef>
                <a:spcPts val="600"/>
              </a:spcBef>
            </a:pPr>
            <a:endParaRPr lang="pt-BR" sz="2400" dirty="0">
              <a:solidFill>
                <a:srgbClr val="FFC000"/>
              </a:solidFill>
            </a:endParaRPr>
          </a:p>
          <a:p>
            <a:pPr>
              <a:spcBef>
                <a:spcPts val="600"/>
              </a:spcBef>
            </a:pPr>
            <a:r>
              <a:rPr lang="pt-BR" sz="2400" dirty="0">
                <a:solidFill>
                  <a:srgbClr val="FFC000"/>
                </a:solidFill>
              </a:rPr>
              <a:t>🚦  Mecanismo de disciplina política para conter exceções</a:t>
            </a:r>
          </a:p>
        </p:txBody>
      </p:sp>
    </p:spTree>
    <p:extLst>
      <p:ext uri="{BB962C8B-B14F-4D97-AF65-F5344CB8AC3E}">
        <p14:creationId xmlns:p14="http://schemas.microsoft.com/office/powerpoint/2010/main" val="3462095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223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D57D32-9484-9A94-B025-52E3BEF7D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CB02C504-5CE7-A593-D22A-0F255B125525}"/>
              </a:ext>
            </a:extLst>
          </p:cNvPr>
          <p:cNvSpPr/>
          <p:nvPr/>
        </p:nvSpPr>
        <p:spPr>
          <a:xfrm>
            <a:off x="5503272" y="0"/>
            <a:ext cx="5759219" cy="1099915"/>
          </a:xfrm>
          <a:prstGeom prst="roundRect">
            <a:avLst>
              <a:gd name="adj" fmla="val 0"/>
            </a:avLst>
          </a:prstGeom>
          <a:solidFill>
            <a:srgbClr val="508DC0"/>
          </a:solidFill>
          <a:ln>
            <a:solidFill>
              <a:srgbClr val="5691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A QUEM INTERESSA</a:t>
            </a:r>
          </a:p>
        </p:txBody>
      </p:sp>
      <p:pic>
        <p:nvPicPr>
          <p:cNvPr id="2" name="Picture 2" descr="Receita Federal disponibiliza novo serviço relacionado ao débito automático  — Receita Federal">
            <a:extLst>
              <a:ext uri="{FF2B5EF4-FFF2-40B4-BE49-F238E27FC236}">
                <a16:creationId xmlns:a16="http://schemas.microsoft.com/office/drawing/2014/main" id="{9CFFC6C7-1077-92F8-FF15-C1AB759B4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473" y="1386834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PODER JUDICIÁRIO JUSTIÇA">
            <a:extLst>
              <a:ext uri="{FF2B5EF4-FFF2-40B4-BE49-F238E27FC236}">
                <a16:creationId xmlns:a16="http://schemas.microsoft.com/office/drawing/2014/main" id="{A6F7B635-7253-B105-F7B0-5565A8952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680" y="5060436"/>
            <a:ext cx="1864580" cy="113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NI - Embrapii">
            <a:extLst>
              <a:ext uri="{FF2B5EF4-FFF2-40B4-BE49-F238E27FC236}">
                <a16:creationId xmlns:a16="http://schemas.microsoft.com/office/drawing/2014/main" id="{37DD0AFE-3009-D9D5-F497-34D26EA7E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86" y="3357155"/>
            <a:ext cx="1758929" cy="15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onfederação Nacional do Comércio CNC: Conheça sua História!">
            <a:extLst>
              <a:ext uri="{FF2B5EF4-FFF2-40B4-BE49-F238E27FC236}">
                <a16:creationId xmlns:a16="http://schemas.microsoft.com/office/drawing/2014/main" id="{6E23DE52-99B1-4FF3-F323-D0F1199E6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288" y="3409304"/>
            <a:ext cx="2256321" cy="1251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CNM (@portalcnm) / X">
            <a:extLst>
              <a:ext uri="{FF2B5EF4-FFF2-40B4-BE49-F238E27FC236}">
                <a16:creationId xmlns:a16="http://schemas.microsoft.com/office/drawing/2014/main" id="{4EC88DC7-1B12-D935-D9FB-662CA6AB5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043" y="2422203"/>
            <a:ext cx="1864580" cy="186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Portal FNP - Carta da FNP à Sociedade Brasileira">
            <a:extLst>
              <a:ext uri="{FF2B5EF4-FFF2-40B4-BE49-F238E27FC236}">
                <a16:creationId xmlns:a16="http://schemas.microsoft.com/office/drawing/2014/main" id="{4204089B-5E99-0EC2-D995-667F98446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0470" y="2858872"/>
            <a:ext cx="2645123" cy="113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" descr="Divisão politico-administrativa e regional | Educa | Jovens - IBGE">
            <a:extLst>
              <a:ext uri="{FF2B5EF4-FFF2-40B4-BE49-F238E27FC236}">
                <a16:creationId xmlns:a16="http://schemas.microsoft.com/office/drawing/2014/main" id="{F8D0DFF7-C971-00CA-CE8A-55E2F9C2B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762" y="4761450"/>
            <a:ext cx="1922482" cy="157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8" descr="Assessoria de Imprensa o que é: Descubra como fazer em 2025 ☑">
            <a:extLst>
              <a:ext uri="{FF2B5EF4-FFF2-40B4-BE49-F238E27FC236}">
                <a16:creationId xmlns:a16="http://schemas.microsoft.com/office/drawing/2014/main" id="{5E25A91D-8A44-9BC7-D3C3-CCE576B0E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668" y="4693556"/>
            <a:ext cx="3209925" cy="141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4782D052-6F0A-AB24-A0BE-9D93113691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89942" y="1173333"/>
            <a:ext cx="2323647" cy="1371601"/>
          </a:xfrm>
          <a:prstGeom prst="rect">
            <a:avLst/>
          </a:prstGeom>
        </p:spPr>
      </p:pic>
      <p:pic>
        <p:nvPicPr>
          <p:cNvPr id="23" name="Imagem 22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B06DF9C6-1199-FCF9-B1CC-989E5BEEA06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47015" y="1385379"/>
            <a:ext cx="1859642" cy="185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081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223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C5201D-04FC-D278-F51C-85AD1631F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D00F8EC-DFEE-A261-B7A8-7CCD10C79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8631" y="6070601"/>
            <a:ext cx="2043113" cy="365125"/>
          </a:xfrm>
        </p:spPr>
        <p:txBody>
          <a:bodyPr/>
          <a:lstStyle/>
          <a:p>
            <a:r>
              <a:rPr lang="pt-BR" sz="1000" dirty="0">
                <a:ea typeface="+mn-lt"/>
                <a:cs typeface="+mn-lt"/>
              </a:rPr>
              <a:t>APRESENTAÇÃO SECEXCONTAS |</a:t>
            </a:r>
            <a:endParaRPr lang="pt-BR" sz="1000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B1624CA-F201-2576-5085-B396503B2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59818" y="6070601"/>
            <a:ext cx="278606" cy="365125"/>
          </a:xfrm>
        </p:spPr>
        <p:txBody>
          <a:bodyPr/>
          <a:lstStyle/>
          <a:p>
            <a:fld id="{754FE2FE-B55E-4328-8F5C-2CEB8781A47B}" type="slidenum">
              <a:rPr lang="de-DE" sz="1000" dirty="0" smtClean="0"/>
              <a:t>15</a:t>
            </a:fld>
            <a:endParaRPr lang="pt-BR" sz="1000"/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CFBC5134-2836-9291-F44C-DFFD022A7052}"/>
              </a:ext>
            </a:extLst>
          </p:cNvPr>
          <p:cNvSpPr/>
          <p:nvPr/>
        </p:nvSpPr>
        <p:spPr>
          <a:xfrm>
            <a:off x="957409" y="0"/>
            <a:ext cx="5759219" cy="1099915"/>
          </a:xfrm>
          <a:prstGeom prst="roundRect">
            <a:avLst>
              <a:gd name="adj" fmla="val 0"/>
            </a:avLst>
          </a:prstGeom>
          <a:solidFill>
            <a:srgbClr val="508DC0"/>
          </a:solidFill>
          <a:ln>
            <a:solidFill>
              <a:srgbClr val="5691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OUTRAS ATRIBUIÇÕES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CB61DEE1-7B05-663C-9844-1737B4004192}"/>
              </a:ext>
            </a:extLst>
          </p:cNvPr>
          <p:cNvSpPr/>
          <p:nvPr/>
        </p:nvSpPr>
        <p:spPr>
          <a:xfrm>
            <a:off x="712270" y="1642491"/>
            <a:ext cx="10122308" cy="943335"/>
          </a:xfrm>
          <a:prstGeom prst="round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5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Cálculo</a:t>
            </a:r>
            <a:r>
              <a:rPr lang="en-US" sz="25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dos </a:t>
            </a:r>
            <a:r>
              <a:rPr lang="en-US" sz="25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coeficientes</a:t>
            </a:r>
            <a:r>
              <a:rPr lang="en-US" sz="25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25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participação</a:t>
            </a:r>
            <a:r>
              <a:rPr lang="en-US" sz="25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do FNDR</a:t>
            </a:r>
            <a:endParaRPr lang="pt-BR" sz="25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693182C1-536D-BD0B-A4B9-1C547A312B6C}"/>
              </a:ext>
            </a:extLst>
          </p:cNvPr>
          <p:cNvSpPr/>
          <p:nvPr/>
        </p:nvSpPr>
        <p:spPr>
          <a:xfrm>
            <a:off x="712269" y="5127266"/>
            <a:ext cx="10122307" cy="943335"/>
          </a:xfrm>
          <a:prstGeom prst="round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r>
              <a:rPr lang="pt-BR" sz="25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Oferecer subsídios à avaliação quinquenal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CE4601EF-261C-9A36-5ADF-D4B8700A9FD5}"/>
              </a:ext>
            </a:extLst>
          </p:cNvPr>
          <p:cNvSpPr/>
          <p:nvPr/>
        </p:nvSpPr>
        <p:spPr>
          <a:xfrm>
            <a:off x="712270" y="3382391"/>
            <a:ext cx="10122308" cy="943335"/>
          </a:xfrm>
          <a:prstGeom prst="round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Cálculo</a:t>
            </a:r>
            <a:r>
              <a:rPr lang="en-US" sz="25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do valor de </a:t>
            </a:r>
            <a:r>
              <a:rPr lang="en-US" sz="25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referência</a:t>
            </a:r>
            <a:r>
              <a:rPr lang="en-US" sz="25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mensal para fins de </a:t>
            </a:r>
            <a:r>
              <a:rPr lang="en-US" sz="25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compensação</a:t>
            </a:r>
            <a:r>
              <a:rPr lang="en-US" sz="25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redução</a:t>
            </a:r>
            <a:r>
              <a:rPr lang="en-US" sz="25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do IPI/IS</a:t>
            </a:r>
            <a:endParaRPr lang="en-US" sz="25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0114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A77F2F-A992-87AE-EFF4-9A30555A5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A397E3E-B90C-4D82-BAAA-36F7AC6A4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9B25F6-D845-46F3-BA69-3D48CEF7E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6624" y="901769"/>
            <a:ext cx="4970256" cy="3855397"/>
          </a:xfrm>
          <a:prstGeom prst="rect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FAC0226-4651-4BF7-AA72-6DB611F80F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6624" y="901769"/>
            <a:ext cx="4970256" cy="3855397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8CCAA36-1E98-45B0-AAF9-D8807BA8E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871489" cy="4096327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83F456C-8972-439A-90A4-D7C52FA3A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871489" cy="4096327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90AF2C-728C-4687-B7A2-3F9C788EC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96898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1C510C0-DED1-4708-AA14-355E5AFF1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36633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58C4F41-C97D-4755-8F7C-8C0A8E182F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9229" y="798986"/>
            <a:ext cx="4970256" cy="3855397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E51450F8-51FF-5795-9C56-022608BC9711}"/>
              </a:ext>
            </a:extLst>
          </p:cNvPr>
          <p:cNvSpPr/>
          <p:nvPr/>
        </p:nvSpPr>
        <p:spPr>
          <a:xfrm>
            <a:off x="2006003" y="1018596"/>
            <a:ext cx="4184101" cy="2577893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Cálculo das Alíquotas de Referência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232F408-BBCD-48EE-ABF6-95201EF72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66115" y="3453761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02D5D2F-11CF-47F1-B542-8ED3199DC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66115" y="3453761"/>
            <a:ext cx="319941" cy="319941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79109165-7872-4D8A-A545-F48B3AF1D0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983019" y="4738591"/>
            <a:ext cx="2208981" cy="211940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5438E66D-E34C-48D4-9F9D-021EBD568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983019" y="4738591"/>
            <a:ext cx="2208981" cy="211940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36" name="Graphic 185">
            <a:extLst>
              <a:ext uri="{FF2B5EF4-FFF2-40B4-BE49-F238E27FC236}">
                <a16:creationId xmlns:a16="http://schemas.microsoft.com/office/drawing/2014/main" id="{1BC9510C-172B-4086-A60F-7AF0FBF222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43487" y="5662437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C688A7FC-74D4-4003-9F5C-8C0A3F661F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443884A-0473-4494-95AC-A74292738D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A5C72FE-7FB1-4DA7-8CF8-45CA6AFB52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8A05A27-4E41-41AB-BB9E-977863EF72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412BF9D-EAB2-42D7-B657-42D5D101B9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3" name="Graphic 212">
            <a:extLst>
              <a:ext uri="{FF2B5EF4-FFF2-40B4-BE49-F238E27FC236}">
                <a16:creationId xmlns:a16="http://schemas.microsoft.com/office/drawing/2014/main" id="{FEFCF180-A212-449F-8D07-5EC94B281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32063" y="2262962"/>
            <a:ext cx="622472" cy="622472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45" name="Graphic 212">
            <a:extLst>
              <a:ext uri="{FF2B5EF4-FFF2-40B4-BE49-F238E27FC236}">
                <a16:creationId xmlns:a16="http://schemas.microsoft.com/office/drawing/2014/main" id="{1400E1BC-11DC-49A0-856F-992F20EB43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32063" y="2262962"/>
            <a:ext cx="622472" cy="622472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1152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6CA001-AB66-DF35-9A2A-F7779EBC1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3374D605-95CA-CF9E-CC91-34ABBDEF6796}"/>
              </a:ext>
            </a:extLst>
          </p:cNvPr>
          <p:cNvSpPr/>
          <p:nvPr/>
        </p:nvSpPr>
        <p:spPr>
          <a:xfrm>
            <a:off x="1103131" y="10633"/>
            <a:ext cx="5759219" cy="1099915"/>
          </a:xfrm>
          <a:prstGeom prst="roundRect">
            <a:avLst>
              <a:gd name="adj" fmla="val 0"/>
            </a:avLst>
          </a:prstGeom>
          <a:solidFill>
            <a:srgbClr val="508DC0"/>
          </a:solidFill>
          <a:ln>
            <a:solidFill>
              <a:srgbClr val="5691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FLUXO DO CÁLCULO</a:t>
            </a:r>
          </a:p>
        </p:txBody>
      </p:sp>
      <p:graphicFrame>
        <p:nvGraphicFramePr>
          <p:cNvPr id="7" name="Espaço Reservado para Conteúdo 9">
            <a:extLst>
              <a:ext uri="{FF2B5EF4-FFF2-40B4-BE49-F238E27FC236}">
                <a16:creationId xmlns:a16="http://schemas.microsoft.com/office/drawing/2014/main" id="{2E39BCEF-287C-C196-ADDE-DF2CB6E823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3042697"/>
              </p:ext>
            </p:extLst>
          </p:nvPr>
        </p:nvGraphicFramePr>
        <p:xfrm>
          <a:off x="0" y="1485900"/>
          <a:ext cx="12192000" cy="5372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CaixaDeTexto 7">
            <a:extLst>
              <a:ext uri="{FF2B5EF4-FFF2-40B4-BE49-F238E27FC236}">
                <a16:creationId xmlns:a16="http://schemas.microsoft.com/office/drawing/2014/main" id="{8C37DFFA-4F69-0A44-962A-32F48110DB60}"/>
              </a:ext>
            </a:extLst>
          </p:cNvPr>
          <p:cNvSpPr txBox="1"/>
          <p:nvPr/>
        </p:nvSpPr>
        <p:spPr>
          <a:xfrm>
            <a:off x="419100" y="1803400"/>
            <a:ext cx="214821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RFB/CGIBS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002C2B9-71E1-B51B-16CA-2465B69336AB}"/>
              </a:ext>
            </a:extLst>
          </p:cNvPr>
          <p:cNvSpPr txBox="1"/>
          <p:nvPr/>
        </p:nvSpPr>
        <p:spPr>
          <a:xfrm>
            <a:off x="3543300" y="1790700"/>
            <a:ext cx="9099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TCU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DAADBA8-36B6-DDF9-3B4D-A293C1930CAC}"/>
              </a:ext>
            </a:extLst>
          </p:cNvPr>
          <p:cNvSpPr txBox="1"/>
          <p:nvPr/>
        </p:nvSpPr>
        <p:spPr>
          <a:xfrm>
            <a:off x="5562600" y="1790700"/>
            <a:ext cx="214821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RFB/CGIBS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AC06AED-8835-0825-BF67-531B940E1648}"/>
              </a:ext>
            </a:extLst>
          </p:cNvPr>
          <p:cNvSpPr txBox="1"/>
          <p:nvPr/>
        </p:nvSpPr>
        <p:spPr>
          <a:xfrm>
            <a:off x="8343900" y="1803400"/>
            <a:ext cx="9099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TCU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84AD6CF-6563-E2AF-C3A8-29911A93F1CE}"/>
              </a:ext>
            </a:extLst>
          </p:cNvPr>
          <p:cNvSpPr txBox="1"/>
          <p:nvPr/>
        </p:nvSpPr>
        <p:spPr>
          <a:xfrm>
            <a:off x="10388600" y="1803400"/>
            <a:ext cx="170912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SENADO</a:t>
            </a:r>
          </a:p>
        </p:txBody>
      </p:sp>
    </p:spTree>
    <p:extLst>
      <p:ext uri="{BB962C8B-B14F-4D97-AF65-F5344CB8AC3E}">
        <p14:creationId xmlns:p14="http://schemas.microsoft.com/office/powerpoint/2010/main" val="33439235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93CE93-B2CB-6CEA-C849-60286E4C5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C8CF5E7C-D6EF-BB52-6144-86E0BF5A5AC7}"/>
              </a:ext>
            </a:extLst>
          </p:cNvPr>
          <p:cNvSpPr/>
          <p:nvPr/>
        </p:nvSpPr>
        <p:spPr>
          <a:xfrm>
            <a:off x="5356154" y="-7751"/>
            <a:ext cx="5759219" cy="1099915"/>
          </a:xfrm>
          <a:prstGeom prst="roundRect">
            <a:avLst>
              <a:gd name="adj" fmla="val 0"/>
            </a:avLst>
          </a:prstGeom>
          <a:solidFill>
            <a:srgbClr val="508DC0"/>
          </a:solidFill>
          <a:ln>
            <a:solidFill>
              <a:srgbClr val="5691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ENTREGA 2025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2AC18EA0-385B-1451-1C39-CA557FA146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3909597"/>
              </p:ext>
            </p:extLst>
          </p:nvPr>
        </p:nvGraphicFramePr>
        <p:xfrm>
          <a:off x="79514" y="1430825"/>
          <a:ext cx="10893286" cy="1692933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9018295">
                  <a:extLst>
                    <a:ext uri="{9D8B030D-6E8A-4147-A177-3AD203B41FA5}">
                      <a16:colId xmlns:a16="http://schemas.microsoft.com/office/drawing/2014/main" val="3669321345"/>
                    </a:ext>
                  </a:extLst>
                </a:gridCol>
                <a:gridCol w="1874991">
                  <a:extLst>
                    <a:ext uri="{9D8B030D-6E8A-4147-A177-3AD203B41FA5}">
                      <a16:colId xmlns:a16="http://schemas.microsoft.com/office/drawing/2014/main" val="1325590359"/>
                    </a:ext>
                  </a:extLst>
                </a:gridCol>
              </a:tblGrid>
              <a:tr h="522330">
                <a:tc>
                  <a:txBody>
                    <a:bodyPr/>
                    <a:lstStyle/>
                    <a:p>
                      <a:pPr algn="ctr" fontAlgn="t"/>
                      <a:r>
                        <a:rPr lang="pt-BR" sz="2000" b="1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ENTREGA</a:t>
                      </a:r>
                    </a:p>
                  </a:txBody>
                  <a:tcPr marL="108893" marR="65336" marT="65336" marB="65336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t"/>
                      <a:r>
                        <a:rPr lang="pt-BR" sz="2000" b="1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QUANDO</a:t>
                      </a:r>
                    </a:p>
                  </a:txBody>
                  <a:tcPr marL="108893" marR="65336" marT="65336" marB="65336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5599346"/>
                  </a:ext>
                </a:extLst>
              </a:tr>
              <a:tr h="1170603">
                <a:tc>
                  <a:txBody>
                    <a:bodyPr/>
                    <a:lstStyle/>
                    <a:p>
                      <a:pPr algn="ctr" fontAlgn="t"/>
                      <a:r>
                        <a:rPr lang="pt-BR" sz="2000" b="1" u="sng" cap="none" spc="0" dirty="0">
                          <a:ln>
                            <a:noFill/>
                          </a:ln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highlight>
                            <a:srgbClr val="5691C2"/>
                          </a:highlight>
                        </a:rPr>
                        <a:t>Homologação</a:t>
                      </a:r>
                      <a:r>
                        <a:rPr lang="pt-BR" sz="2000" b="1" cap="none" spc="0" dirty="0">
                          <a:ln>
                            <a:noFill/>
                          </a:ln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highlight>
                            <a:srgbClr val="5691C2"/>
                          </a:highlight>
                        </a:rPr>
                        <a:t> da metodologia </a:t>
                      </a:r>
                      <a:r>
                        <a:rPr lang="pt-BR" sz="2000" b="1" cap="none" spc="0" dirty="0">
                          <a:ln>
                            <a:noFill/>
                          </a:ln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de cálculo das alíquotas de referência da CBS</a:t>
                      </a:r>
                      <a:r>
                        <a:rPr lang="pt-BR" sz="2000" b="0" cap="none" spc="0" dirty="0">
                          <a:ln>
                            <a:noFill/>
                          </a:ln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, e respectivo redutor sobre compras governamentais, para 2027 </a:t>
                      </a:r>
                    </a:p>
                  </a:txBody>
                  <a:tcPr marL="108893" marR="65336" marT="65336" marB="65336" anchor="ctr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3B6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24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2025</a:t>
                      </a:r>
                    </a:p>
                  </a:txBody>
                  <a:tcPr marL="108893" marR="65336" marT="65336" marB="65336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B6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554237"/>
                  </a:ext>
                </a:extLst>
              </a:tr>
            </a:tbl>
          </a:graphicData>
        </a:graphic>
      </p:graphicFrame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5CED9E2B-95F1-F3D9-6DF7-8013DF9E13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48075"/>
              </p:ext>
            </p:extLst>
          </p:nvPr>
        </p:nvGraphicFramePr>
        <p:xfrm>
          <a:off x="431799" y="3397786"/>
          <a:ext cx="10083801" cy="3176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283374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A134F7-E76A-FAD6-E550-85FAC4038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B026DC22-DE29-1975-F4AD-11B61C84BEAA}"/>
              </a:ext>
            </a:extLst>
          </p:cNvPr>
          <p:cNvSpPr/>
          <p:nvPr/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PRÓXIMOS PASSOS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87B40160-B81C-2402-E667-2931D3B4A2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1100462"/>
              </p:ext>
            </p:extLst>
          </p:nvPr>
        </p:nvGraphicFramePr>
        <p:xfrm>
          <a:off x="4038600" y="1016854"/>
          <a:ext cx="7188200" cy="4820903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6147724">
                  <a:extLst>
                    <a:ext uri="{9D8B030D-6E8A-4147-A177-3AD203B41FA5}">
                      <a16:colId xmlns:a16="http://schemas.microsoft.com/office/drawing/2014/main" val="3669321345"/>
                    </a:ext>
                  </a:extLst>
                </a:gridCol>
                <a:gridCol w="1040476">
                  <a:extLst>
                    <a:ext uri="{9D8B030D-6E8A-4147-A177-3AD203B41FA5}">
                      <a16:colId xmlns:a16="http://schemas.microsoft.com/office/drawing/2014/main" val="1325590359"/>
                    </a:ext>
                  </a:extLst>
                </a:gridCol>
              </a:tblGrid>
              <a:tr h="1341297">
                <a:tc>
                  <a:txBody>
                    <a:bodyPr/>
                    <a:lstStyle/>
                    <a:p>
                      <a:pPr algn="ctr" fontAlgn="t"/>
                      <a:r>
                        <a:rPr lang="pt-BR" sz="2600" b="1" i="0" u="sng" strike="noStrike" cap="none" spc="0" noProof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  <a:highlight>
                            <a:srgbClr val="83B6E5"/>
                          </a:highlight>
                          <a:latin typeface="Calibri"/>
                        </a:rPr>
                        <a:t>Cálculo</a:t>
                      </a:r>
                      <a:r>
                        <a:rPr lang="pt-BR" sz="2600" b="1" i="0" u="none" strike="noStrike" cap="none" spc="0" noProof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  <a:highlight>
                            <a:srgbClr val="83B6E5"/>
                          </a:highlight>
                          <a:latin typeface="Calibri"/>
                        </a:rPr>
                        <a:t> da alíquota de referência da CBS</a:t>
                      </a:r>
                      <a:r>
                        <a:rPr lang="pt-BR" sz="2600" b="0" i="0" u="none" strike="noStrike" cap="none" spc="0" noProof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</a:rPr>
                        <a:t>, e respectivo redutor sobre compras governamentais, para 2027</a:t>
                      </a:r>
                      <a:endParaRPr lang="pt-BR" sz="2600" b="0" cap="none" spc="0">
                        <a:ln>
                          <a:noFill/>
                        </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marL="94914" marR="56948" marT="56948" marB="56948" anchor="ctr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pt-BR" sz="260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2026</a:t>
                      </a:r>
                    </a:p>
                  </a:txBody>
                  <a:tcPr marL="94914" marR="56948" marT="56948" marB="56948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>
                      <a:noFill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7626265"/>
                  </a:ext>
                </a:extLst>
              </a:tr>
              <a:tr h="1739803">
                <a:tc>
                  <a:txBody>
                    <a:bodyPr/>
                    <a:lstStyle/>
                    <a:p>
                      <a:pPr algn="ctr" fontAlgn="t"/>
                      <a:r>
                        <a:rPr lang="pt-BR" sz="2600" b="1" i="0" u="sng" strike="noStrike" cap="none" spc="0" noProof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  <a:highlight>
                            <a:srgbClr val="83B6E5"/>
                          </a:highlight>
                          <a:latin typeface="Calibri"/>
                        </a:rPr>
                        <a:t>Homologação</a:t>
                      </a:r>
                      <a:r>
                        <a:rPr lang="pt-BR" sz="2600" b="1" i="0" u="none" strike="noStrike" cap="none" spc="0" noProof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  <a:highlight>
                            <a:srgbClr val="83B6E5"/>
                          </a:highlight>
                          <a:latin typeface="Calibri"/>
                        </a:rPr>
                        <a:t> da metodologia </a:t>
                      </a:r>
                      <a:r>
                        <a:rPr lang="pt-BR" sz="2600" b="0" i="0" u="none" strike="noStrike" cap="none" spc="0" noProof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</a:rPr>
                        <a:t>de cálculo das </a:t>
                      </a:r>
                      <a:r>
                        <a:rPr lang="pt-BR" sz="2600" b="0" i="0" u="none" strike="noStrike" cap="none" spc="0" noProof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  <a:highlight>
                            <a:srgbClr val="83B6E5"/>
                          </a:highlight>
                          <a:latin typeface="Calibri"/>
                        </a:rPr>
                        <a:t>alíquotas de referência da CBS</a:t>
                      </a:r>
                      <a:r>
                        <a:rPr lang="pt-BR" sz="2600" b="0" i="0" u="none" strike="noStrike" cap="none" spc="0" noProof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</a:rPr>
                        <a:t>, e respectivo redutor sobre compras governamentais, para 2028</a:t>
                      </a:r>
                      <a:endParaRPr lang="pt-BR" sz="2600" b="0" cap="none" spc="0">
                        <a:ln>
                          <a:noFill/>
                        </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marL="94914" marR="56948" marT="56948" marB="56948" anchor="ctr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099">
                      <a:solidFill>
                        <a:srgbClr val="FFFFFF"/>
                      </a:solidFill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108893" marR="65336" marT="65336" marB="65336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933238"/>
                  </a:ext>
                </a:extLst>
              </a:tr>
              <a:tr h="173980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2600" b="1" i="0" u="sng" strike="noStrike" cap="none" spc="0" noProof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  <a:highlight>
                            <a:srgbClr val="83B6E5"/>
                          </a:highlight>
                          <a:latin typeface="Calibri"/>
                        </a:rPr>
                        <a:t>Homologação</a:t>
                      </a:r>
                      <a:r>
                        <a:rPr lang="pt-BR" sz="2600" b="1" i="0" u="none" strike="noStrike" cap="none" spc="0" noProof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  <a:highlight>
                            <a:srgbClr val="83B6E5"/>
                          </a:highlight>
                          <a:latin typeface="Calibri"/>
                        </a:rPr>
                        <a:t> da metodologia </a:t>
                      </a:r>
                      <a:r>
                        <a:rPr lang="pt-BR" sz="2600" b="0" i="0" u="none" strike="noStrike" cap="none" spc="0" noProof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</a:rPr>
                        <a:t>de cálculo da receita de </a:t>
                      </a:r>
                      <a:r>
                        <a:rPr lang="pt-BR" sz="2600" b="0" i="0" u="none" strike="noStrike" cap="none" spc="0" noProof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  <a:highlight>
                            <a:srgbClr val="83B6E5"/>
                          </a:highlight>
                          <a:latin typeface="Calibri"/>
                        </a:rPr>
                        <a:t>referência dos Estados </a:t>
                      </a:r>
                      <a:r>
                        <a:rPr lang="pt-BR" sz="2600" b="0" i="0" u="none" strike="noStrike" cap="none" spc="0" noProof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</a:rPr>
                        <a:t>quanto às contribuições destinadas ao financiamento de fundos estaduais relativos ao ICMS</a:t>
                      </a:r>
                      <a:endParaRPr lang="pt-BR" sz="2600" b="0" cap="none" spc="0">
                        <a:ln>
                          <a:noFill/>
                        </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marL="94913" marR="56948" marT="56948" marB="56948" anchor="ctr">
                    <a:lnL w="0">
                      <a:noFill/>
                    </a:lnL>
                    <a:lnR w="3809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09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>
                      <a:noFill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108892" marR="65336" marT="65336" marB="65336">
                    <a:lnL w="3809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>
                      <a:noFill/>
                    </a:lnR>
                    <a:lnT w="38099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>
                      <a:noFill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28640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7704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989A48-CC00-0975-485E-866E74619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3A397E3E-B90C-4D82-BAAA-36F7AC6A4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A19B25F6-D845-46F3-BA69-3D48CEF7E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6624" y="901769"/>
            <a:ext cx="4970256" cy="3855397"/>
          </a:xfrm>
          <a:prstGeom prst="rect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5FAC0226-4651-4BF7-AA72-6DB611F80F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6624" y="901769"/>
            <a:ext cx="4970256" cy="3855397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B8CCAA36-1E98-45B0-AAF9-D8807BA8E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871489" cy="4096327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783F456C-8972-439A-90A4-D7C52FA3A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871489" cy="4096327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0390AF2C-728C-4687-B7A2-3F9C788EC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96898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D1C510C0-DED1-4708-AA14-355E5AFF1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36633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558C4F41-C97D-4755-8F7C-8C0A8E182F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9229" y="798986"/>
            <a:ext cx="4970256" cy="3855397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45ED623B-774A-EF96-4CE1-C2383373831E}"/>
              </a:ext>
            </a:extLst>
          </p:cNvPr>
          <p:cNvSpPr/>
          <p:nvPr/>
        </p:nvSpPr>
        <p:spPr>
          <a:xfrm>
            <a:off x="2006003" y="1018596"/>
            <a:ext cx="4184101" cy="2577893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Funções</a:t>
            </a:r>
            <a:r>
              <a: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do Controle </a:t>
            </a:r>
            <a:r>
              <a:rPr lang="en-US" sz="38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Externo</a:t>
            </a:r>
            <a:endParaRPr lang="en-US" sz="38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A232F408-BBCD-48EE-ABF6-95201EF72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66115" y="3453761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302D5D2F-11CF-47F1-B542-8ED3199DC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66115" y="3453761"/>
            <a:ext cx="319941" cy="319941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79109165-7872-4D8A-A545-F48B3AF1D0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983019" y="4738591"/>
            <a:ext cx="2208981" cy="211940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5438E66D-E34C-48D4-9F9D-021EBD568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983019" y="4738591"/>
            <a:ext cx="2208981" cy="211940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94" name="Graphic 185">
            <a:extLst>
              <a:ext uri="{FF2B5EF4-FFF2-40B4-BE49-F238E27FC236}">
                <a16:creationId xmlns:a16="http://schemas.microsoft.com/office/drawing/2014/main" id="{1BC9510C-172B-4086-A60F-7AF0FBF222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43487" y="5662437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C688A7FC-74D4-4003-9F5C-8C0A3F661F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9443884A-0473-4494-95AC-A74292738D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A5C72FE-7FB1-4DA7-8CF8-45CA6AFB52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48A05A27-4E41-41AB-BB9E-977863EF72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412BF9D-EAB2-42D7-B657-42D5D101B9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1" name="Graphic 212">
            <a:extLst>
              <a:ext uri="{FF2B5EF4-FFF2-40B4-BE49-F238E27FC236}">
                <a16:creationId xmlns:a16="http://schemas.microsoft.com/office/drawing/2014/main" id="{FEFCF180-A212-449F-8D07-5EC94B281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32063" y="2262962"/>
            <a:ext cx="622472" cy="622472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03" name="Graphic 212">
            <a:extLst>
              <a:ext uri="{FF2B5EF4-FFF2-40B4-BE49-F238E27FC236}">
                <a16:creationId xmlns:a16="http://schemas.microsoft.com/office/drawing/2014/main" id="{1400E1BC-11DC-49A0-856F-992F20EB43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32063" y="2262962"/>
            <a:ext cx="622472" cy="622472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6846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71C2F9-6539-6F6B-F45C-61DC35943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BA51B885-4B05-C8FB-CD87-F4E164F6A71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8" b="16242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2058">
            <a:extLst>
              <a:ext uri="{FF2B5EF4-FFF2-40B4-BE49-F238E27FC236}">
                <a16:creationId xmlns:a16="http://schemas.microsoft.com/office/drawing/2014/main" id="{BA6AF190-CA19-FE2E-C4C6-CDC5867ACA66}"/>
              </a:ext>
            </a:extLst>
          </p:cNvPr>
          <p:cNvSpPr txBox="1">
            <a:spLocks/>
          </p:cNvSpPr>
          <p:nvPr/>
        </p:nvSpPr>
        <p:spPr>
          <a:xfrm>
            <a:off x="1339895" y="150617"/>
            <a:ext cx="4586513" cy="3647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000" dirty="0" err="1">
                <a:solidFill>
                  <a:schemeClr val="bg1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Hotsite</a:t>
            </a:r>
            <a:endParaRPr lang="en-US" sz="6000" dirty="0">
              <a:solidFill>
                <a:schemeClr val="bg1"/>
              </a:solidFill>
              <a:latin typeface="ADLaM Display" panose="020F0502020204030204" pitchFamily="2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5A9CD08-CD58-17B8-EB91-7A792F6A5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2" r="14393" b="1"/>
          <a:stretch>
            <a:fillRect/>
          </a:stretch>
        </p:blipFill>
        <p:spPr bwMode="auto">
          <a:xfrm>
            <a:off x="8578538" y="3577263"/>
            <a:ext cx="2089487" cy="208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23454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707103E-D376-D808-2551-63D8602942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436" r="1" b="32592"/>
          <a:stretch>
            <a:fillRect/>
          </a:stretch>
        </p:blipFill>
        <p:spPr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B385CFF-8867-32BB-CCAD-7BF286F1EF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923" r="19051" b="-1"/>
          <a:stretch>
            <a:fillRect/>
          </a:stretch>
        </p:blipFill>
        <p:spPr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88C50603-F38F-58DC-A7C5-7B3921CE99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952" r="33544" b="-2"/>
          <a:stretch>
            <a:fillRect/>
          </a:stretch>
        </p:blipFill>
        <p:spPr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019AEC7-1729-1708-B72A-19D57BC0B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54FE2FE-B55E-4328-8F5C-2CEB8781A47B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3CF950AD-53CC-CBA6-34D9-C670411D63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0DC53CDA-4BEA-043F-71AF-672BE7A95188}"/>
              </a:ext>
            </a:extLst>
          </p:cNvPr>
          <p:cNvSpPr txBox="1"/>
          <p:nvPr/>
        </p:nvSpPr>
        <p:spPr>
          <a:xfrm>
            <a:off x="2176263" y="5948107"/>
            <a:ext cx="5302567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500" dirty="0">
                <a:solidFill>
                  <a:schemeClr val="bg1"/>
                </a:solidFill>
              </a:rPr>
              <a:t>https://www.youtube.com/tcuoficial</a:t>
            </a:r>
          </a:p>
        </p:txBody>
      </p:sp>
    </p:spTree>
    <p:extLst>
      <p:ext uri="{BB962C8B-B14F-4D97-AF65-F5344CB8AC3E}">
        <p14:creationId xmlns:p14="http://schemas.microsoft.com/office/powerpoint/2010/main" val="1465130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20">
            <a:extLst>
              <a:ext uri="{FF2B5EF4-FFF2-40B4-BE49-F238E27FC236}">
                <a16:creationId xmlns:a16="http://schemas.microsoft.com/office/drawing/2014/main" id="{5112AC23-F046-4DC5-9B92-07CA6CC7C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22">
            <a:extLst>
              <a:ext uri="{FF2B5EF4-FFF2-40B4-BE49-F238E27FC236}">
                <a16:creationId xmlns:a16="http://schemas.microsoft.com/office/drawing/2014/main" id="{175AAFE7-143D-45AC-B616-09521E0F55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24">
            <a:extLst>
              <a:ext uri="{FF2B5EF4-FFF2-40B4-BE49-F238E27FC236}">
                <a16:creationId xmlns:a16="http://schemas.microsoft.com/office/drawing/2014/main" id="{0BA5DB72-E109-4D37-B6DD-C328D5397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26">
            <a:extLst>
              <a:ext uri="{FF2B5EF4-FFF2-40B4-BE49-F238E27FC236}">
                <a16:creationId xmlns:a16="http://schemas.microsoft.com/office/drawing/2014/main" id="{7C34EE77-74D1-42B4-801B-40B35A68C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2152B4E-1BCF-43D1-814C-F560CEB522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28">
              <a:extLst>
                <a:ext uri="{FF2B5EF4-FFF2-40B4-BE49-F238E27FC236}">
                  <a16:creationId xmlns:a16="http://schemas.microsoft.com/office/drawing/2014/main" id="{95486774-B7FC-480F-9AAF-9F55F4C436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8FA6A4C-BA1F-4EF8-B3BD-F28CB66DE6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30">
              <a:extLst>
                <a:ext uri="{FF2B5EF4-FFF2-40B4-BE49-F238E27FC236}">
                  <a16:creationId xmlns:a16="http://schemas.microsoft.com/office/drawing/2014/main" id="{4BF89DB3-EA73-4FD0-AACB-5FE32C1499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Oval 31">
              <a:extLst>
                <a:ext uri="{FF2B5EF4-FFF2-40B4-BE49-F238E27FC236}">
                  <a16:creationId xmlns:a16="http://schemas.microsoft.com/office/drawing/2014/main" id="{CBAB203A-25C6-422F-9DB6-C69F0EE9F6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74730A1-7A3A-4ACF-965D-A6DCEC7DB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Rectangle 34">
            <a:extLst>
              <a:ext uri="{FF2B5EF4-FFF2-40B4-BE49-F238E27FC236}">
                <a16:creationId xmlns:a16="http://schemas.microsoft.com/office/drawing/2014/main" id="{EB2D1A1F-B200-4444-AE01-EFC97AF7B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4" y="1042604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0E4CB9D-2256-4786-8DDF-ADFBF3533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60" name="Straight Connector 37">
              <a:extLst>
                <a:ext uri="{FF2B5EF4-FFF2-40B4-BE49-F238E27FC236}">
                  <a16:creationId xmlns:a16="http://schemas.microsoft.com/office/drawing/2014/main" id="{180841E3-DFCC-429A-B907-8B06EDB1E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38">
              <a:extLst>
                <a:ext uri="{FF2B5EF4-FFF2-40B4-BE49-F238E27FC236}">
                  <a16:creationId xmlns:a16="http://schemas.microsoft.com/office/drawing/2014/main" id="{F54698A1-0C53-4620-97E1-B4689288CF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DBDFF7F-BD40-4085-952D-F6EC5908D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F29CA06-4FE5-44A6-8D40-A9C36449C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42">
            <a:extLst>
              <a:ext uri="{FF2B5EF4-FFF2-40B4-BE49-F238E27FC236}">
                <a16:creationId xmlns:a16="http://schemas.microsoft.com/office/drawing/2014/main" id="{568E6F37-AE05-46BF-A77F-5505926E92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63" name="Straight Connector 43">
              <a:extLst>
                <a:ext uri="{FF2B5EF4-FFF2-40B4-BE49-F238E27FC236}">
                  <a16:creationId xmlns:a16="http://schemas.microsoft.com/office/drawing/2014/main" id="{8D6F5ECB-975C-4A38-BD48-A3C2B38E9E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44">
              <a:extLst>
                <a:ext uri="{FF2B5EF4-FFF2-40B4-BE49-F238E27FC236}">
                  <a16:creationId xmlns:a16="http://schemas.microsoft.com/office/drawing/2014/main" id="{8BF36011-C922-4FD6-B09D-781A87054B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F1FD3DC2-6A33-4C9E-B0F5-5D6209717F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46">
              <a:extLst>
                <a:ext uri="{FF2B5EF4-FFF2-40B4-BE49-F238E27FC236}">
                  <a16:creationId xmlns:a16="http://schemas.microsoft.com/office/drawing/2014/main" id="{0E4F800E-82BC-4AEF-9F07-7F95C8B8C3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CaixaDeTexto 6">
            <a:extLst>
              <a:ext uri="{FF2B5EF4-FFF2-40B4-BE49-F238E27FC236}">
                <a16:creationId xmlns:a16="http://schemas.microsoft.com/office/drawing/2014/main" id="{2F25B6E3-392D-A4F8-4366-F179F3170215}"/>
              </a:ext>
            </a:extLst>
          </p:cNvPr>
          <p:cNvSpPr txBox="1"/>
          <p:nvPr/>
        </p:nvSpPr>
        <p:spPr>
          <a:xfrm>
            <a:off x="630936" y="630936"/>
            <a:ext cx="4989918" cy="5478640"/>
          </a:xfrm>
          <a:prstGeom prst="rect">
            <a:avLst/>
          </a:prstGeom>
          <a:noFill/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Obrigado!</a:t>
            </a:r>
          </a:p>
        </p:txBody>
      </p:sp>
      <p:sp>
        <p:nvSpPr>
          <p:cNvPr id="66" name="Rectangle 48">
            <a:extLst>
              <a:ext uri="{FF2B5EF4-FFF2-40B4-BE49-F238E27FC236}">
                <a16:creationId xmlns:a16="http://schemas.microsoft.com/office/drawing/2014/main" id="{C8D9C5DD-B8B3-46A0-8FBC-EE462F96C4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801066" y="497785"/>
            <a:ext cx="5678424" cy="567484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0000"/>
                </a:schemeClr>
              </a:gs>
              <a:gs pos="100000">
                <a:schemeClr val="tx1"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BA4434-0E6C-57F8-2E95-AD4D91D3C2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41946" y="630936"/>
            <a:ext cx="4982273" cy="5478672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endParaRPr lang="en-US" sz="1800">
              <a:solidFill>
                <a:schemeClr val="bg1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800" b="1">
                <a:solidFill>
                  <a:schemeClr val="bg1"/>
                </a:solidFill>
              </a:rPr>
              <a:t>Alessandro Aurélio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800" b="1" i="1">
              <a:solidFill>
                <a:schemeClr val="bg1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800" b="1" i="1">
                <a:solidFill>
                  <a:schemeClr val="bg1"/>
                </a:solidFill>
              </a:rPr>
              <a:t>reformatributaria@tcu.gov.br</a:t>
            </a:r>
          </a:p>
        </p:txBody>
      </p:sp>
    </p:spTree>
    <p:extLst>
      <p:ext uri="{BB962C8B-B14F-4D97-AF65-F5344CB8AC3E}">
        <p14:creationId xmlns:p14="http://schemas.microsoft.com/office/powerpoint/2010/main" val="3613113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ço Reservado para Conteúdo 4" descr="Texto">
            <a:extLst>
              <a:ext uri="{FF2B5EF4-FFF2-40B4-BE49-F238E27FC236}">
                <a16:creationId xmlns:a16="http://schemas.microsoft.com/office/drawing/2014/main" id="{C25CB34E-1B0E-26D9-0269-10A91A39C5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2715" y="643467"/>
            <a:ext cx="7846569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071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ço Reservado para Conteúdo 4" descr="Diagrama&#10;&#10;O conteúdo gerado por IA pode estar incorreto.">
            <a:extLst>
              <a:ext uri="{FF2B5EF4-FFF2-40B4-BE49-F238E27FC236}">
                <a16:creationId xmlns:a16="http://schemas.microsoft.com/office/drawing/2014/main" id="{8D2B35A5-E6A1-4C25-0343-0148342972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5853" y="643467"/>
            <a:ext cx="9860294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498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717CFDF-800A-92E0-F597-AEE0563AA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918" y="643467"/>
            <a:ext cx="8346164" cy="5571065"/>
          </a:xfrm>
          <a:prstGeom prst="rect">
            <a:avLst/>
          </a:prstGeom>
          <a:ln>
            <a:noFill/>
          </a:ln>
        </p:spPr>
      </p:pic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08EBE541-D287-74FA-DB49-8E00F1FE381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5104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11B2B8-F3BC-2164-CF5E-8F46801A1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3A397E3E-B90C-4D82-BAAA-36F7AC6A4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19B25F6-D845-46F3-BA69-3D48CEF7E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6624" y="901769"/>
            <a:ext cx="4970256" cy="3855397"/>
          </a:xfrm>
          <a:prstGeom prst="rect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FAC0226-4651-4BF7-AA72-6DB611F80F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6624" y="901769"/>
            <a:ext cx="4970256" cy="3855397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B8CCAA36-1E98-45B0-AAF9-D8807BA8E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871489" cy="4096327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783F456C-8972-439A-90A4-D7C52FA3A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871489" cy="4096327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390AF2C-728C-4687-B7A2-3F9C788EC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96898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D1C510C0-DED1-4708-AA14-355E5AFF1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36633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58C4F41-C97D-4755-8F7C-8C0A8E182F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9229" y="798986"/>
            <a:ext cx="4970256" cy="3855397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9EC807EE-1261-3486-9C15-A2990786F682}"/>
              </a:ext>
            </a:extLst>
          </p:cNvPr>
          <p:cNvSpPr/>
          <p:nvPr/>
        </p:nvSpPr>
        <p:spPr>
          <a:xfrm>
            <a:off x="2006003" y="1018596"/>
            <a:ext cx="4184101" cy="2577893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fontScale="850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Reforma Tributária do </a:t>
            </a:r>
            <a:r>
              <a:rPr lang="en-US" sz="54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consumo</a:t>
            </a:r>
            <a:endParaRPr lang="en-US" sz="54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232F408-BBCD-48EE-ABF6-95201EF72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66115" y="3453761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302D5D2F-11CF-47F1-B542-8ED3199DC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66115" y="3453761"/>
            <a:ext cx="319941" cy="319941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9109165-7872-4D8A-A545-F48B3AF1D0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983019" y="4738591"/>
            <a:ext cx="2208981" cy="211940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5438E66D-E34C-48D4-9F9D-021EBD568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983019" y="4738591"/>
            <a:ext cx="2208981" cy="211940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9" name="Graphic 185">
            <a:extLst>
              <a:ext uri="{FF2B5EF4-FFF2-40B4-BE49-F238E27FC236}">
                <a16:creationId xmlns:a16="http://schemas.microsoft.com/office/drawing/2014/main" id="{1BC9510C-172B-4086-A60F-7AF0FBF222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43487" y="5662437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688A7FC-74D4-4003-9F5C-8C0A3F661F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9443884A-0473-4494-95AC-A74292738D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EA5C72FE-7FB1-4DA7-8CF8-45CA6AFB52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8A05A27-4E41-41AB-BB9E-977863EF72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E412BF9D-EAB2-42D7-B657-42D5D101B9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6" name="Graphic 212">
            <a:extLst>
              <a:ext uri="{FF2B5EF4-FFF2-40B4-BE49-F238E27FC236}">
                <a16:creationId xmlns:a16="http://schemas.microsoft.com/office/drawing/2014/main" id="{FEFCF180-A212-449F-8D07-5EC94B281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32063" y="2262962"/>
            <a:ext cx="622472" cy="622472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58" name="Graphic 212">
            <a:extLst>
              <a:ext uri="{FF2B5EF4-FFF2-40B4-BE49-F238E27FC236}">
                <a16:creationId xmlns:a16="http://schemas.microsoft.com/office/drawing/2014/main" id="{1400E1BC-11DC-49A0-856F-992F20EB43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32063" y="2262962"/>
            <a:ext cx="622472" cy="622472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254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7A95D1-5BA7-EAE7-7F6D-76AC3FFCB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Espaço Reservado para Conteúdo 5">
            <a:extLst>
              <a:ext uri="{FF2B5EF4-FFF2-40B4-BE49-F238E27FC236}">
                <a16:creationId xmlns:a16="http://schemas.microsoft.com/office/drawing/2014/main" id="{954ADEA1-5D9A-6CA1-289E-9775747AD39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4172681"/>
              </p:ext>
            </p:extLst>
          </p:nvPr>
        </p:nvGraphicFramePr>
        <p:xfrm>
          <a:off x="2033088" y="702939"/>
          <a:ext cx="8102009" cy="6549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EFB4D1FD-371A-97D9-5751-E76F903784CF}"/>
              </a:ext>
            </a:extLst>
          </p:cNvPr>
          <p:cNvSpPr/>
          <p:nvPr/>
        </p:nvSpPr>
        <p:spPr>
          <a:xfrm>
            <a:off x="1103131" y="10633"/>
            <a:ext cx="5759219" cy="1099915"/>
          </a:xfrm>
          <a:prstGeom prst="roundRect">
            <a:avLst>
              <a:gd name="adj" fmla="val 0"/>
            </a:avLst>
          </a:prstGeom>
          <a:solidFill>
            <a:srgbClr val="508DC0"/>
          </a:solidFill>
          <a:ln>
            <a:solidFill>
              <a:srgbClr val="5691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O QUE MUDA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D5994BDA-C129-B1D3-7483-A5B3AB1545C4}"/>
              </a:ext>
            </a:extLst>
          </p:cNvPr>
          <p:cNvSpPr/>
          <p:nvPr/>
        </p:nvSpPr>
        <p:spPr>
          <a:xfrm>
            <a:off x="3289852" y="2578030"/>
            <a:ext cx="4025348" cy="937094"/>
          </a:xfrm>
          <a:prstGeom prst="roundRect">
            <a:avLst>
              <a:gd name="adj" fmla="val 35758"/>
            </a:avLst>
          </a:prstGeom>
          <a:noFill/>
          <a:ln w="38100">
            <a:solidFill>
              <a:schemeClr val="tx2">
                <a:lumMod val="75000"/>
                <a:lumOff val="2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4DE5A8A7-B869-8129-3535-8FEF9695B9D2}"/>
              </a:ext>
            </a:extLst>
          </p:cNvPr>
          <p:cNvSpPr/>
          <p:nvPr/>
        </p:nvSpPr>
        <p:spPr>
          <a:xfrm>
            <a:off x="3289852" y="3624019"/>
            <a:ext cx="4959626" cy="2210251"/>
          </a:xfrm>
          <a:prstGeom prst="roundRect">
            <a:avLst/>
          </a:prstGeom>
          <a:noFill/>
          <a:ln w="38100">
            <a:solidFill>
              <a:schemeClr val="tx2">
                <a:lumMod val="75000"/>
                <a:lumOff val="2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7502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4D0F05-BFC3-8526-805B-84F70D4FA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aixaDeTexto 2">
            <a:extLst>
              <a:ext uri="{FF2B5EF4-FFF2-40B4-BE49-F238E27FC236}">
                <a16:creationId xmlns:a16="http://schemas.microsoft.com/office/drawing/2014/main" id="{522D3FC6-5088-94C4-BEF6-D1BEFC7BA3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1380137"/>
              </p:ext>
            </p:extLst>
          </p:nvPr>
        </p:nvGraphicFramePr>
        <p:xfrm>
          <a:off x="278218" y="1446396"/>
          <a:ext cx="10515600" cy="47204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FD105BE1-8B12-E7ED-1EB1-B14BA0830B86}"/>
              </a:ext>
            </a:extLst>
          </p:cNvPr>
          <p:cNvSpPr/>
          <p:nvPr/>
        </p:nvSpPr>
        <p:spPr>
          <a:xfrm>
            <a:off x="5356154" y="-7751"/>
            <a:ext cx="5759219" cy="1099915"/>
          </a:xfrm>
          <a:prstGeom prst="roundRect">
            <a:avLst>
              <a:gd name="adj" fmla="val 0"/>
            </a:avLst>
          </a:prstGeom>
          <a:solidFill>
            <a:srgbClr val="508DC0"/>
          </a:solidFill>
          <a:ln>
            <a:solidFill>
              <a:srgbClr val="5691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POR QUÊ MUDA</a:t>
            </a:r>
          </a:p>
        </p:txBody>
      </p:sp>
    </p:spTree>
    <p:extLst>
      <p:ext uri="{BB962C8B-B14F-4D97-AF65-F5344CB8AC3E}">
        <p14:creationId xmlns:p14="http://schemas.microsoft.com/office/powerpoint/2010/main" val="623894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A8D7F777-299B-968B-CF7D-78C4A1068CDE}"/>
              </a:ext>
            </a:extLst>
          </p:cNvPr>
          <p:cNvSpPr/>
          <p:nvPr/>
        </p:nvSpPr>
        <p:spPr>
          <a:xfrm>
            <a:off x="1103131" y="10633"/>
            <a:ext cx="5759219" cy="1099915"/>
          </a:xfrm>
          <a:prstGeom prst="roundRect">
            <a:avLst>
              <a:gd name="adj" fmla="val 0"/>
            </a:avLst>
          </a:prstGeom>
          <a:solidFill>
            <a:srgbClr val="508DC0"/>
          </a:solidFill>
          <a:ln>
            <a:solidFill>
              <a:srgbClr val="5691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TRANSIÇÃO PARA O CONTRIBUINTE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D8EF6CE2-0A83-A116-4D2F-7147D603C070}"/>
              </a:ext>
            </a:extLst>
          </p:cNvPr>
          <p:cNvGrpSpPr/>
          <p:nvPr/>
        </p:nvGrpSpPr>
        <p:grpSpPr>
          <a:xfrm>
            <a:off x="1543878" y="1222513"/>
            <a:ext cx="9518374" cy="5466522"/>
            <a:chOff x="775253" y="1211913"/>
            <a:chExt cx="9104244" cy="5626207"/>
          </a:xfrm>
        </p:grpSpPr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DAFE57EA-7BEC-D29E-576F-B919C234C5D4}"/>
                </a:ext>
              </a:extLst>
            </p:cNvPr>
            <p:cNvSpPr/>
            <p:nvPr/>
          </p:nvSpPr>
          <p:spPr>
            <a:xfrm>
              <a:off x="775253" y="4085536"/>
              <a:ext cx="9104244" cy="16841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46C4759C-9FEC-F802-36B9-615CC1B836DD}"/>
                </a:ext>
              </a:extLst>
            </p:cNvPr>
            <p:cNvSpPr/>
            <p:nvPr/>
          </p:nvSpPr>
          <p:spPr>
            <a:xfrm>
              <a:off x="1106433" y="3945836"/>
              <a:ext cx="941986" cy="1590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pt-BR" sz="1000" b="1" dirty="0"/>
                <a:t>IBS (0,1%)</a:t>
              </a:r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5A2DE3B2-BA45-5533-FAB5-42C7E43DF09B}"/>
                </a:ext>
              </a:extLst>
            </p:cNvPr>
            <p:cNvSpPr/>
            <p:nvPr/>
          </p:nvSpPr>
          <p:spPr>
            <a:xfrm>
              <a:off x="2203051" y="3940669"/>
              <a:ext cx="941986" cy="16419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pt-BR" sz="1000" b="1" dirty="0"/>
                <a:t>IBS (0,1%)</a:t>
              </a:r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F9F5A295-3708-85AC-A1FA-D628B500B467}"/>
                </a:ext>
              </a:extLst>
            </p:cNvPr>
            <p:cNvSpPr/>
            <p:nvPr/>
          </p:nvSpPr>
          <p:spPr>
            <a:xfrm>
              <a:off x="3299669" y="3945835"/>
              <a:ext cx="941986" cy="1590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pt-BR" sz="1000" b="1" dirty="0"/>
                <a:t>IBS (0,1%)</a:t>
              </a:r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62637848-61D0-54A8-92AF-44D6AFE3CA16}"/>
                </a:ext>
              </a:extLst>
            </p:cNvPr>
            <p:cNvSpPr/>
            <p:nvPr/>
          </p:nvSpPr>
          <p:spPr>
            <a:xfrm>
              <a:off x="4396287" y="3776872"/>
              <a:ext cx="941986" cy="32799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pt-BR" sz="1000" b="1" dirty="0"/>
                <a:t>IBS (10%)</a:t>
              </a:r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1F37D082-59E2-B5D2-9914-2E6D55F4B827}"/>
                </a:ext>
              </a:extLst>
            </p:cNvPr>
            <p:cNvSpPr/>
            <p:nvPr/>
          </p:nvSpPr>
          <p:spPr>
            <a:xfrm>
              <a:off x="5492905" y="3597968"/>
              <a:ext cx="941986" cy="50689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pt-BR" sz="1000" b="1" dirty="0"/>
                <a:t>IBS (20%)</a:t>
              </a:r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0EE5B2C6-5A78-E88A-A3F3-32B907F10CCD}"/>
                </a:ext>
              </a:extLst>
            </p:cNvPr>
            <p:cNvSpPr/>
            <p:nvPr/>
          </p:nvSpPr>
          <p:spPr>
            <a:xfrm>
              <a:off x="6589523" y="3359428"/>
              <a:ext cx="941986" cy="7454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pt-BR" sz="1000" b="1" dirty="0"/>
                <a:t>IBS (30%)</a:t>
              </a:r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88129B53-B7D7-230C-632B-1ED523C4D210}"/>
                </a:ext>
              </a:extLst>
            </p:cNvPr>
            <p:cNvSpPr/>
            <p:nvPr/>
          </p:nvSpPr>
          <p:spPr>
            <a:xfrm>
              <a:off x="7686141" y="3190462"/>
              <a:ext cx="941986" cy="91439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pt-BR" sz="1000" b="1" dirty="0"/>
                <a:t>IBS (40%)</a:t>
              </a: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48F03A6D-FDC3-23A7-F51D-40E14134D293}"/>
                </a:ext>
              </a:extLst>
            </p:cNvPr>
            <p:cNvSpPr/>
            <p:nvPr/>
          </p:nvSpPr>
          <p:spPr>
            <a:xfrm>
              <a:off x="8782759" y="2454967"/>
              <a:ext cx="941986" cy="164949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pt-BR" sz="1000" b="1" dirty="0"/>
                <a:t>IBS</a:t>
              </a:r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D4A7A5BB-E636-3258-5677-A88B3EBBA1F5}"/>
                </a:ext>
              </a:extLst>
            </p:cNvPr>
            <p:cNvSpPr/>
            <p:nvPr/>
          </p:nvSpPr>
          <p:spPr>
            <a:xfrm>
              <a:off x="1106433" y="3707298"/>
              <a:ext cx="941986" cy="23853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pt-BR" sz="1000" b="1" dirty="0"/>
                <a:t>CBS (0,9%)</a:t>
              </a:r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3DCBFE29-F115-F125-38E6-CB88E840F547}"/>
                </a:ext>
              </a:extLst>
            </p:cNvPr>
            <p:cNvSpPr/>
            <p:nvPr/>
          </p:nvSpPr>
          <p:spPr>
            <a:xfrm>
              <a:off x="2203051" y="3429000"/>
              <a:ext cx="941986" cy="511669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pt-BR" sz="1000" b="1" dirty="0"/>
                <a:t>CBS</a:t>
              </a:r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4CEAED4C-EF62-191E-7F30-93DA16443C73}"/>
                </a:ext>
              </a:extLst>
            </p:cNvPr>
            <p:cNvSpPr/>
            <p:nvPr/>
          </p:nvSpPr>
          <p:spPr>
            <a:xfrm>
              <a:off x="2199736" y="3268634"/>
              <a:ext cx="945302" cy="158621"/>
            </a:xfrm>
            <a:prstGeom prst="rect">
              <a:avLst/>
            </a:prstGeom>
            <a:solidFill>
              <a:srgbClr val="2A2E6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pt-BR" sz="1000" b="1" dirty="0"/>
                <a:t>IS</a:t>
              </a:r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ABA7A111-B67B-A1DA-F24B-2D0ADCFC6E7C}"/>
                </a:ext>
              </a:extLst>
            </p:cNvPr>
            <p:cNvSpPr/>
            <p:nvPr/>
          </p:nvSpPr>
          <p:spPr>
            <a:xfrm>
              <a:off x="3299671" y="3453646"/>
              <a:ext cx="941986" cy="488882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pt-BR" sz="1000" b="1" dirty="0"/>
                <a:t>CBS</a:t>
              </a:r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C1901268-B598-6E55-C634-05F12A9821F7}"/>
                </a:ext>
              </a:extLst>
            </p:cNvPr>
            <p:cNvSpPr/>
            <p:nvPr/>
          </p:nvSpPr>
          <p:spPr>
            <a:xfrm>
              <a:off x="3302986" y="3268634"/>
              <a:ext cx="941986" cy="186296"/>
            </a:xfrm>
            <a:prstGeom prst="rect">
              <a:avLst/>
            </a:prstGeom>
            <a:solidFill>
              <a:srgbClr val="2A2E6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pt-BR" sz="1000" b="1" dirty="0"/>
                <a:t>IS</a:t>
              </a:r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C812B4BB-1F9E-123E-088E-5AD930F4D494}"/>
                </a:ext>
              </a:extLst>
            </p:cNvPr>
            <p:cNvSpPr/>
            <p:nvPr/>
          </p:nvSpPr>
          <p:spPr>
            <a:xfrm>
              <a:off x="4399594" y="3287189"/>
              <a:ext cx="941986" cy="488882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pt-BR" sz="1000" b="1" dirty="0"/>
                <a:t>CBS</a:t>
              </a:r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12AD4984-2CC8-34E4-5E18-9B66A863F4EB}"/>
                </a:ext>
              </a:extLst>
            </p:cNvPr>
            <p:cNvSpPr/>
            <p:nvPr/>
          </p:nvSpPr>
          <p:spPr>
            <a:xfrm>
              <a:off x="4402910" y="3102056"/>
              <a:ext cx="936537" cy="186449"/>
            </a:xfrm>
            <a:prstGeom prst="rect">
              <a:avLst/>
            </a:prstGeom>
            <a:solidFill>
              <a:srgbClr val="2A2E6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pt-BR" sz="1000" b="1" dirty="0"/>
                <a:t>IS</a:t>
              </a:r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759C3792-6567-A0D0-F14D-750AFBEE6A73}"/>
                </a:ext>
              </a:extLst>
            </p:cNvPr>
            <p:cNvSpPr/>
            <p:nvPr/>
          </p:nvSpPr>
          <p:spPr>
            <a:xfrm>
              <a:off x="5493911" y="3109086"/>
              <a:ext cx="941986" cy="488882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pt-BR" sz="1000" b="1" dirty="0"/>
                <a:t>CBS</a:t>
              </a:r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7465CC49-9727-F030-B53E-85B43EDAD080}"/>
                </a:ext>
              </a:extLst>
            </p:cNvPr>
            <p:cNvSpPr/>
            <p:nvPr/>
          </p:nvSpPr>
          <p:spPr>
            <a:xfrm>
              <a:off x="5494643" y="2914409"/>
              <a:ext cx="935362" cy="195993"/>
            </a:xfrm>
            <a:prstGeom prst="rect">
              <a:avLst/>
            </a:prstGeom>
            <a:solidFill>
              <a:srgbClr val="2A2E6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pt-BR" sz="1000" b="1" dirty="0"/>
                <a:t>IS</a:t>
              </a:r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7420DEC5-5582-D5D0-C569-BD008186D2D3}"/>
                </a:ext>
              </a:extLst>
            </p:cNvPr>
            <p:cNvSpPr/>
            <p:nvPr/>
          </p:nvSpPr>
          <p:spPr>
            <a:xfrm>
              <a:off x="6590529" y="2873865"/>
              <a:ext cx="941986" cy="488882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pt-BR" sz="1000" b="1" dirty="0"/>
                <a:t>CBS</a:t>
              </a:r>
            </a:p>
          </p:txBody>
        </p: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ACE2C155-A61B-8F1B-43EF-205A8A79B264}"/>
                </a:ext>
              </a:extLst>
            </p:cNvPr>
            <p:cNvSpPr/>
            <p:nvPr/>
          </p:nvSpPr>
          <p:spPr>
            <a:xfrm>
              <a:off x="6593845" y="2679188"/>
              <a:ext cx="932719" cy="195993"/>
            </a:xfrm>
            <a:prstGeom prst="rect">
              <a:avLst/>
            </a:prstGeom>
            <a:solidFill>
              <a:srgbClr val="2A2E6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pt-BR" sz="1000" b="1" dirty="0"/>
                <a:t>IS</a:t>
              </a:r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FE05A123-90E8-4EAE-B984-C978E23950E4}"/>
                </a:ext>
              </a:extLst>
            </p:cNvPr>
            <p:cNvSpPr/>
            <p:nvPr/>
          </p:nvSpPr>
          <p:spPr>
            <a:xfrm>
              <a:off x="7686980" y="2701580"/>
              <a:ext cx="941986" cy="488882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pt-BR" sz="1000" b="1" dirty="0"/>
                <a:t>CBS</a:t>
              </a:r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33CAFF7C-AA4C-E536-EBAD-5EADC4857AE4}"/>
                </a:ext>
              </a:extLst>
            </p:cNvPr>
            <p:cNvSpPr/>
            <p:nvPr/>
          </p:nvSpPr>
          <p:spPr>
            <a:xfrm>
              <a:off x="7686980" y="2478596"/>
              <a:ext cx="935362" cy="224299"/>
            </a:xfrm>
            <a:prstGeom prst="rect">
              <a:avLst/>
            </a:prstGeom>
            <a:solidFill>
              <a:srgbClr val="2A2E6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pt-BR" sz="1000" b="1" dirty="0"/>
                <a:t>IS</a:t>
              </a:r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273C3D47-6F0F-71D8-0E78-27E2C8296134}"/>
                </a:ext>
              </a:extLst>
            </p:cNvPr>
            <p:cNvSpPr/>
            <p:nvPr/>
          </p:nvSpPr>
          <p:spPr>
            <a:xfrm>
              <a:off x="8782759" y="1968086"/>
              <a:ext cx="941986" cy="488882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pt-BR" sz="1000" b="1" dirty="0"/>
                <a:t>CBS</a:t>
              </a:r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FE1248D9-EC9A-048B-B477-F14B139D71F1}"/>
                </a:ext>
              </a:extLst>
            </p:cNvPr>
            <p:cNvSpPr/>
            <p:nvPr/>
          </p:nvSpPr>
          <p:spPr>
            <a:xfrm>
              <a:off x="8782759" y="1759683"/>
              <a:ext cx="941986" cy="208403"/>
            </a:xfrm>
            <a:prstGeom prst="rect">
              <a:avLst/>
            </a:prstGeom>
            <a:solidFill>
              <a:srgbClr val="2A2E6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pt-BR" sz="1000" b="1" dirty="0"/>
                <a:t>IS</a:t>
              </a:r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71370DDB-807B-B323-ACEA-C2916DCCEB9B}"/>
                </a:ext>
              </a:extLst>
            </p:cNvPr>
            <p:cNvSpPr/>
            <p:nvPr/>
          </p:nvSpPr>
          <p:spPr>
            <a:xfrm>
              <a:off x="1106432" y="4253951"/>
              <a:ext cx="932047" cy="470448"/>
            </a:xfrm>
            <a:prstGeom prst="rect">
              <a:avLst/>
            </a:prstGeom>
            <a:solidFill>
              <a:schemeClr val="tx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pt-BR" sz="1000" b="1" dirty="0"/>
                <a:t>PIS/COFINS</a:t>
              </a:r>
            </a:p>
          </p:txBody>
        </p: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AFB1B8E4-58B2-E4F9-3777-74DAA9E2E875}"/>
                </a:ext>
              </a:extLst>
            </p:cNvPr>
            <p:cNvSpPr/>
            <p:nvPr/>
          </p:nvSpPr>
          <p:spPr>
            <a:xfrm>
              <a:off x="1099809" y="4724399"/>
              <a:ext cx="941986" cy="52306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pt-BR" sz="1000" b="1" dirty="0"/>
                <a:t>IPI</a:t>
              </a:r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583A19BB-A40D-7A0F-2650-7372FD836212}"/>
                </a:ext>
              </a:extLst>
            </p:cNvPr>
            <p:cNvSpPr/>
            <p:nvPr/>
          </p:nvSpPr>
          <p:spPr>
            <a:xfrm>
              <a:off x="1099809" y="5481089"/>
              <a:ext cx="941986" cy="897984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pt-BR" sz="1000" b="1" dirty="0"/>
                <a:t>ICMS</a:t>
              </a:r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04474ECA-ECED-DAE4-6938-D68B96E9FF49}"/>
                </a:ext>
              </a:extLst>
            </p:cNvPr>
            <p:cNvSpPr/>
            <p:nvPr/>
          </p:nvSpPr>
          <p:spPr>
            <a:xfrm>
              <a:off x="1106433" y="5246415"/>
              <a:ext cx="941986" cy="23682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pt-BR" sz="1000" b="1" dirty="0"/>
                <a:t>IOF-</a:t>
              </a:r>
              <a:r>
                <a:rPr lang="pt-BR" sz="1000" b="1" dirty="0" err="1"/>
                <a:t>Seg</a:t>
              </a:r>
              <a:endParaRPr lang="pt-BR" sz="1000" b="1" dirty="0"/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12FFEF2D-11B4-F203-C175-C77B5E64E93F}"/>
                </a:ext>
              </a:extLst>
            </p:cNvPr>
            <p:cNvSpPr/>
            <p:nvPr/>
          </p:nvSpPr>
          <p:spPr>
            <a:xfrm>
              <a:off x="2203051" y="4249177"/>
              <a:ext cx="941986" cy="20316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pt-BR" sz="1000" b="1" dirty="0"/>
                <a:t>IPI ZFM</a:t>
              </a:r>
            </a:p>
          </p:txBody>
        </p:sp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148E8D29-CA83-DA9B-B29B-86059290D2FF}"/>
                </a:ext>
              </a:extLst>
            </p:cNvPr>
            <p:cNvSpPr/>
            <p:nvPr/>
          </p:nvSpPr>
          <p:spPr>
            <a:xfrm>
              <a:off x="1106433" y="6379073"/>
              <a:ext cx="932046" cy="459047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pt-BR" sz="1000" b="1" dirty="0"/>
                <a:t>ISS</a:t>
              </a:r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122DDE1D-E464-58EA-64F9-22DBACDB5C70}"/>
                </a:ext>
              </a:extLst>
            </p:cNvPr>
            <p:cNvSpPr/>
            <p:nvPr/>
          </p:nvSpPr>
          <p:spPr>
            <a:xfrm>
              <a:off x="2203051" y="4444253"/>
              <a:ext cx="941986" cy="897984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pt-BR" sz="1000" b="1" dirty="0"/>
                <a:t>ICMS</a:t>
              </a:r>
            </a:p>
          </p:txBody>
        </p:sp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B6EF96AF-14AE-A02B-95FE-1F8826AEC19D}"/>
                </a:ext>
              </a:extLst>
            </p:cNvPr>
            <p:cNvSpPr/>
            <p:nvPr/>
          </p:nvSpPr>
          <p:spPr>
            <a:xfrm>
              <a:off x="2199735" y="5333792"/>
              <a:ext cx="948194" cy="459047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pt-BR" sz="1000" b="1" dirty="0"/>
                <a:t>ISS</a:t>
              </a:r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57BB8E45-0B81-0F79-707B-2175DAA2B4E5}"/>
                </a:ext>
              </a:extLst>
            </p:cNvPr>
            <p:cNvSpPr/>
            <p:nvPr/>
          </p:nvSpPr>
          <p:spPr>
            <a:xfrm>
              <a:off x="3312917" y="4244010"/>
              <a:ext cx="941986" cy="20316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pt-BR" sz="1000" b="1" dirty="0"/>
                <a:t>IPI ZFM</a:t>
              </a:r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6210AF6E-D908-28E1-8131-B8E6022249E0}"/>
                </a:ext>
              </a:extLst>
            </p:cNvPr>
            <p:cNvSpPr/>
            <p:nvPr/>
          </p:nvSpPr>
          <p:spPr>
            <a:xfrm>
              <a:off x="3312917" y="4439086"/>
              <a:ext cx="941986" cy="897984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pt-BR" sz="1000" b="1" dirty="0"/>
                <a:t>ICMS</a:t>
              </a:r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B5349F66-2799-9C6D-D18C-3481B8ADBCE0}"/>
                </a:ext>
              </a:extLst>
            </p:cNvPr>
            <p:cNvSpPr/>
            <p:nvPr/>
          </p:nvSpPr>
          <p:spPr>
            <a:xfrm>
              <a:off x="3312501" y="5337070"/>
              <a:ext cx="939087" cy="459047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pt-BR" sz="1000" b="1" dirty="0"/>
                <a:t>ISS</a:t>
              </a:r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9A0D5B10-322B-080D-F0C8-659F42F2B3FF}"/>
                </a:ext>
              </a:extLst>
            </p:cNvPr>
            <p:cNvSpPr/>
            <p:nvPr/>
          </p:nvSpPr>
          <p:spPr>
            <a:xfrm>
              <a:off x="4396287" y="4249177"/>
              <a:ext cx="941986" cy="20316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pt-BR" sz="1000" b="1" dirty="0"/>
                <a:t>IPI ZFM</a:t>
              </a:r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8E71DF3A-6CD8-4A4E-7A5E-885834E1A711}"/>
                </a:ext>
              </a:extLst>
            </p:cNvPr>
            <p:cNvSpPr/>
            <p:nvPr/>
          </p:nvSpPr>
          <p:spPr>
            <a:xfrm>
              <a:off x="4396287" y="4444253"/>
              <a:ext cx="941986" cy="802162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pt-BR" sz="1000" b="1" dirty="0"/>
                <a:t>ICMS (90%)</a:t>
              </a:r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F2656BB1-5316-278A-AB62-267E8BD95E78}"/>
                </a:ext>
              </a:extLst>
            </p:cNvPr>
            <p:cNvSpPr/>
            <p:nvPr/>
          </p:nvSpPr>
          <p:spPr>
            <a:xfrm>
              <a:off x="4399178" y="5242880"/>
              <a:ext cx="935779" cy="410122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pt-BR" sz="1000" b="1" dirty="0"/>
                <a:t>ISS (90%)</a:t>
              </a:r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D937E027-9926-239B-0265-53CFD2FCA4E8}"/>
                </a:ext>
              </a:extLst>
            </p:cNvPr>
            <p:cNvSpPr/>
            <p:nvPr/>
          </p:nvSpPr>
          <p:spPr>
            <a:xfrm>
              <a:off x="5496221" y="4255549"/>
              <a:ext cx="941986" cy="20316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pt-BR" sz="1000" b="1" dirty="0"/>
                <a:t>IPI ZFM</a:t>
              </a:r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8998C20F-30EB-300E-739E-6C54C5964021}"/>
                </a:ext>
              </a:extLst>
            </p:cNvPr>
            <p:cNvSpPr/>
            <p:nvPr/>
          </p:nvSpPr>
          <p:spPr>
            <a:xfrm>
              <a:off x="5496221" y="4450625"/>
              <a:ext cx="941986" cy="717329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pt-BR" sz="1000" b="1" dirty="0"/>
                <a:t>ICMS (80%)</a:t>
              </a:r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A7804A57-88B0-F80C-734A-B78218234DFC}"/>
                </a:ext>
              </a:extLst>
            </p:cNvPr>
            <p:cNvSpPr/>
            <p:nvPr/>
          </p:nvSpPr>
          <p:spPr>
            <a:xfrm>
              <a:off x="5492905" y="5159801"/>
              <a:ext cx="948193" cy="347981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pt-BR" sz="1000" b="1" dirty="0"/>
                <a:t>ISS (80%)</a:t>
              </a:r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85D90D3B-5916-9388-B5DF-2E3502E26083}"/>
                </a:ext>
              </a:extLst>
            </p:cNvPr>
            <p:cNvSpPr/>
            <p:nvPr/>
          </p:nvSpPr>
          <p:spPr>
            <a:xfrm>
              <a:off x="6597403" y="4253553"/>
              <a:ext cx="941986" cy="20316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pt-BR" sz="1000" b="1" dirty="0"/>
                <a:t>IPI ZFM</a:t>
              </a:r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15957050-5B4C-916F-77A3-14571F6874CE}"/>
                </a:ext>
              </a:extLst>
            </p:cNvPr>
            <p:cNvSpPr/>
            <p:nvPr/>
          </p:nvSpPr>
          <p:spPr>
            <a:xfrm>
              <a:off x="6597403" y="4448630"/>
              <a:ext cx="941986" cy="611202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pt-BR" sz="1000" b="1" dirty="0"/>
                <a:t>ICMS (70%)</a:t>
              </a:r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62ED6E49-3EE0-E410-57B8-F84BA3F31586}"/>
                </a:ext>
              </a:extLst>
            </p:cNvPr>
            <p:cNvSpPr/>
            <p:nvPr/>
          </p:nvSpPr>
          <p:spPr>
            <a:xfrm>
              <a:off x="6597403" y="5059437"/>
              <a:ext cx="941986" cy="320018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pt-BR" sz="1000" b="1" dirty="0"/>
                <a:t>ISS (70%)</a:t>
              </a:r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ADE30AA3-BE63-F7B5-1242-41773FD1E21F}"/>
                </a:ext>
              </a:extLst>
            </p:cNvPr>
            <p:cNvSpPr/>
            <p:nvPr/>
          </p:nvSpPr>
          <p:spPr>
            <a:xfrm>
              <a:off x="7684089" y="4257007"/>
              <a:ext cx="941986" cy="20316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pt-BR" sz="1000" b="1" dirty="0"/>
                <a:t>IPI ZFM</a:t>
              </a:r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C2C8EBE7-FCD4-04FC-8A86-84B9E1707466}"/>
                </a:ext>
              </a:extLst>
            </p:cNvPr>
            <p:cNvSpPr/>
            <p:nvPr/>
          </p:nvSpPr>
          <p:spPr>
            <a:xfrm>
              <a:off x="7684089" y="4452084"/>
              <a:ext cx="941986" cy="543585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pt-BR" sz="1000" b="1" dirty="0"/>
                <a:t>ICMS (60%)</a:t>
              </a:r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57072A60-FF24-1B2E-C4B4-560A888B56E0}"/>
                </a:ext>
              </a:extLst>
            </p:cNvPr>
            <p:cNvSpPr/>
            <p:nvPr/>
          </p:nvSpPr>
          <p:spPr>
            <a:xfrm>
              <a:off x="7686980" y="4985931"/>
              <a:ext cx="941986" cy="279346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pt-BR" sz="1000" b="1" dirty="0"/>
                <a:t>ISS (60%)</a:t>
              </a:r>
            </a:p>
          </p:txBody>
        </p:sp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id="{7C215F5A-1355-166A-3D19-CD3760651DE3}"/>
                </a:ext>
              </a:extLst>
            </p:cNvPr>
            <p:cNvSpPr/>
            <p:nvPr/>
          </p:nvSpPr>
          <p:spPr>
            <a:xfrm>
              <a:off x="8782759" y="4249848"/>
              <a:ext cx="941986" cy="20316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pt-BR" sz="1000" b="1" dirty="0"/>
                <a:t>IPI ZFM</a:t>
              </a:r>
            </a:p>
          </p:txBody>
        </p:sp>
        <p:cxnSp>
          <p:nvCxnSpPr>
            <p:cNvPr id="56" name="Conector reto 55">
              <a:extLst>
                <a:ext uri="{FF2B5EF4-FFF2-40B4-BE49-F238E27FC236}">
                  <a16:creationId xmlns:a16="http://schemas.microsoft.com/office/drawing/2014/main" id="{F4C84F88-61A8-D1E5-6905-A473CB1DC4CC}"/>
                </a:ext>
              </a:extLst>
            </p:cNvPr>
            <p:cNvCxnSpPr/>
            <p:nvPr/>
          </p:nvCxnSpPr>
          <p:spPr>
            <a:xfrm>
              <a:off x="987164" y="1554507"/>
              <a:ext cx="8743247" cy="0"/>
            </a:xfrm>
            <a:prstGeom prst="line">
              <a:avLst/>
            </a:prstGeom>
            <a:ln w="5715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7" name="Conector reto 56">
              <a:extLst>
                <a:ext uri="{FF2B5EF4-FFF2-40B4-BE49-F238E27FC236}">
                  <a16:creationId xmlns:a16="http://schemas.microsoft.com/office/drawing/2014/main" id="{83CC8FB1-1387-6073-38DF-168EDF94836D}"/>
                </a:ext>
              </a:extLst>
            </p:cNvPr>
            <p:cNvCxnSpPr/>
            <p:nvPr/>
          </p:nvCxnSpPr>
          <p:spPr>
            <a:xfrm>
              <a:off x="1470991" y="1570383"/>
              <a:ext cx="0" cy="2027585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8" name="Conector reto 57">
              <a:extLst>
                <a:ext uri="{FF2B5EF4-FFF2-40B4-BE49-F238E27FC236}">
                  <a16:creationId xmlns:a16="http://schemas.microsoft.com/office/drawing/2014/main" id="{C3172542-4072-1E4D-1CD1-3E4BDCEBE39E}"/>
                </a:ext>
              </a:extLst>
            </p:cNvPr>
            <p:cNvCxnSpPr>
              <a:cxnSpLocks/>
            </p:cNvCxnSpPr>
            <p:nvPr/>
          </p:nvCxnSpPr>
          <p:spPr>
            <a:xfrm>
              <a:off x="2667418" y="1554507"/>
              <a:ext cx="6626" cy="1563799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9" name="Conector reto 58">
              <a:extLst>
                <a:ext uri="{FF2B5EF4-FFF2-40B4-BE49-F238E27FC236}">
                  <a16:creationId xmlns:a16="http://schemas.microsoft.com/office/drawing/2014/main" id="{D994AC43-1707-3DA2-7232-30FBB6CCB8CC}"/>
                </a:ext>
              </a:extLst>
            </p:cNvPr>
            <p:cNvCxnSpPr>
              <a:cxnSpLocks/>
            </p:cNvCxnSpPr>
            <p:nvPr/>
          </p:nvCxnSpPr>
          <p:spPr>
            <a:xfrm>
              <a:off x="3783910" y="1575460"/>
              <a:ext cx="6626" cy="1563799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0" name="Conector reto 59">
              <a:extLst>
                <a:ext uri="{FF2B5EF4-FFF2-40B4-BE49-F238E27FC236}">
                  <a16:creationId xmlns:a16="http://schemas.microsoft.com/office/drawing/2014/main" id="{C72F416B-D6F4-57B2-8AC7-34773436F0C7}"/>
                </a:ext>
              </a:extLst>
            </p:cNvPr>
            <p:cNvCxnSpPr>
              <a:cxnSpLocks/>
            </p:cNvCxnSpPr>
            <p:nvPr/>
          </p:nvCxnSpPr>
          <p:spPr>
            <a:xfrm>
              <a:off x="4863964" y="1554507"/>
              <a:ext cx="0" cy="1459306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1" name="Conector reto 60">
              <a:extLst>
                <a:ext uri="{FF2B5EF4-FFF2-40B4-BE49-F238E27FC236}">
                  <a16:creationId xmlns:a16="http://schemas.microsoft.com/office/drawing/2014/main" id="{672B51AE-B3C7-69C0-4FE3-E11844D77E6B}"/>
                </a:ext>
              </a:extLst>
            </p:cNvPr>
            <p:cNvCxnSpPr>
              <a:cxnSpLocks/>
            </p:cNvCxnSpPr>
            <p:nvPr/>
          </p:nvCxnSpPr>
          <p:spPr>
            <a:xfrm>
              <a:off x="5938922" y="1554507"/>
              <a:ext cx="0" cy="1227525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2" name="Conector reto 61">
              <a:extLst>
                <a:ext uri="{FF2B5EF4-FFF2-40B4-BE49-F238E27FC236}">
                  <a16:creationId xmlns:a16="http://schemas.microsoft.com/office/drawing/2014/main" id="{5064EAFA-F2ED-774A-3409-5EDF233D98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60516" y="1523750"/>
              <a:ext cx="7880" cy="1042545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3" name="Conector reto 62">
              <a:extLst>
                <a:ext uri="{FF2B5EF4-FFF2-40B4-BE49-F238E27FC236}">
                  <a16:creationId xmlns:a16="http://schemas.microsoft.com/office/drawing/2014/main" id="{A81F9DFF-4EB5-E585-3B30-07B538B9F70F}"/>
                </a:ext>
              </a:extLst>
            </p:cNvPr>
            <p:cNvCxnSpPr>
              <a:cxnSpLocks/>
            </p:cNvCxnSpPr>
            <p:nvPr/>
          </p:nvCxnSpPr>
          <p:spPr>
            <a:xfrm>
              <a:off x="8155289" y="1567202"/>
              <a:ext cx="0" cy="857547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4" name="Conector reto 63">
              <a:extLst>
                <a:ext uri="{FF2B5EF4-FFF2-40B4-BE49-F238E27FC236}">
                  <a16:creationId xmlns:a16="http://schemas.microsoft.com/office/drawing/2014/main" id="{E2B3D520-F52C-6C51-A49D-75A2F52DF0C6}"/>
                </a:ext>
              </a:extLst>
            </p:cNvPr>
            <p:cNvCxnSpPr>
              <a:cxnSpLocks/>
            </p:cNvCxnSpPr>
            <p:nvPr/>
          </p:nvCxnSpPr>
          <p:spPr>
            <a:xfrm>
              <a:off x="9253752" y="1519690"/>
              <a:ext cx="0" cy="209718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65" name="CaixaDeTexto 81">
              <a:extLst>
                <a:ext uri="{FF2B5EF4-FFF2-40B4-BE49-F238E27FC236}">
                  <a16:creationId xmlns:a16="http://schemas.microsoft.com/office/drawing/2014/main" id="{3E6D31D1-44F0-B98C-60E4-F00FCFDB88C1}"/>
                </a:ext>
              </a:extLst>
            </p:cNvPr>
            <p:cNvSpPr txBox="1"/>
            <p:nvPr/>
          </p:nvSpPr>
          <p:spPr>
            <a:xfrm>
              <a:off x="1179885" y="1252298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pt-BR" dirty="0"/>
                <a:t>2026</a:t>
              </a:r>
            </a:p>
          </p:txBody>
        </p:sp>
        <p:sp>
          <p:nvSpPr>
            <p:cNvPr id="66" name="CaixaDeTexto 82">
              <a:extLst>
                <a:ext uri="{FF2B5EF4-FFF2-40B4-BE49-F238E27FC236}">
                  <a16:creationId xmlns:a16="http://schemas.microsoft.com/office/drawing/2014/main" id="{9D1388BD-C8FD-4E6C-0637-1B2AE0B45802}"/>
                </a:ext>
              </a:extLst>
            </p:cNvPr>
            <p:cNvSpPr txBox="1"/>
            <p:nvPr/>
          </p:nvSpPr>
          <p:spPr>
            <a:xfrm>
              <a:off x="2363983" y="1258382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pt-BR" dirty="0"/>
                <a:t>2027</a:t>
              </a:r>
            </a:p>
          </p:txBody>
        </p:sp>
        <p:sp>
          <p:nvSpPr>
            <p:cNvPr id="67" name="CaixaDeTexto 83">
              <a:extLst>
                <a:ext uri="{FF2B5EF4-FFF2-40B4-BE49-F238E27FC236}">
                  <a16:creationId xmlns:a16="http://schemas.microsoft.com/office/drawing/2014/main" id="{0D3E2AD4-54EC-9673-D47C-BC957C6DFF9E}"/>
                </a:ext>
              </a:extLst>
            </p:cNvPr>
            <p:cNvSpPr txBox="1"/>
            <p:nvPr/>
          </p:nvSpPr>
          <p:spPr>
            <a:xfrm>
              <a:off x="3479556" y="1241163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pt-BR" dirty="0"/>
                <a:t>2028</a:t>
              </a:r>
            </a:p>
          </p:txBody>
        </p:sp>
        <p:sp>
          <p:nvSpPr>
            <p:cNvPr id="68" name="CaixaDeTexto 84">
              <a:extLst>
                <a:ext uri="{FF2B5EF4-FFF2-40B4-BE49-F238E27FC236}">
                  <a16:creationId xmlns:a16="http://schemas.microsoft.com/office/drawing/2014/main" id="{668D4B1E-647E-64FB-FF72-034A1AA4A46E}"/>
                </a:ext>
              </a:extLst>
            </p:cNvPr>
            <p:cNvSpPr txBox="1"/>
            <p:nvPr/>
          </p:nvSpPr>
          <p:spPr>
            <a:xfrm>
              <a:off x="4609296" y="1261852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pt-BR" dirty="0"/>
                <a:t>2029</a:t>
              </a:r>
            </a:p>
          </p:txBody>
        </p:sp>
        <p:sp>
          <p:nvSpPr>
            <p:cNvPr id="69" name="CaixaDeTexto 85">
              <a:extLst>
                <a:ext uri="{FF2B5EF4-FFF2-40B4-BE49-F238E27FC236}">
                  <a16:creationId xmlns:a16="http://schemas.microsoft.com/office/drawing/2014/main" id="{2FA78E81-548C-11B3-B012-A80418698C46}"/>
                </a:ext>
              </a:extLst>
            </p:cNvPr>
            <p:cNvSpPr txBox="1"/>
            <p:nvPr/>
          </p:nvSpPr>
          <p:spPr>
            <a:xfrm>
              <a:off x="5660136" y="1245853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pt-BR" dirty="0"/>
                <a:t>2030</a:t>
              </a:r>
            </a:p>
          </p:txBody>
        </p:sp>
        <p:sp>
          <p:nvSpPr>
            <p:cNvPr id="70" name="CaixaDeTexto 86">
              <a:extLst>
                <a:ext uri="{FF2B5EF4-FFF2-40B4-BE49-F238E27FC236}">
                  <a16:creationId xmlns:a16="http://schemas.microsoft.com/office/drawing/2014/main" id="{78F1B437-8874-571B-123B-0DF9A854594C}"/>
                </a:ext>
              </a:extLst>
            </p:cNvPr>
            <p:cNvSpPr txBox="1"/>
            <p:nvPr/>
          </p:nvSpPr>
          <p:spPr>
            <a:xfrm>
              <a:off x="6769410" y="123929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pt-BR" dirty="0"/>
                <a:t>2031</a:t>
              </a:r>
            </a:p>
          </p:txBody>
        </p:sp>
        <p:sp>
          <p:nvSpPr>
            <p:cNvPr id="71" name="CaixaDeTexto 87">
              <a:extLst>
                <a:ext uri="{FF2B5EF4-FFF2-40B4-BE49-F238E27FC236}">
                  <a16:creationId xmlns:a16="http://schemas.microsoft.com/office/drawing/2014/main" id="{5157744F-18BC-BDDC-B720-53D928BB2A07}"/>
                </a:ext>
              </a:extLst>
            </p:cNvPr>
            <p:cNvSpPr txBox="1"/>
            <p:nvPr/>
          </p:nvSpPr>
          <p:spPr>
            <a:xfrm>
              <a:off x="7827441" y="1211913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pt-BR" dirty="0"/>
                <a:t>2032</a:t>
              </a:r>
            </a:p>
          </p:txBody>
        </p:sp>
        <p:sp>
          <p:nvSpPr>
            <p:cNvPr id="72" name="CaixaDeTexto 88">
              <a:extLst>
                <a:ext uri="{FF2B5EF4-FFF2-40B4-BE49-F238E27FC236}">
                  <a16:creationId xmlns:a16="http://schemas.microsoft.com/office/drawing/2014/main" id="{0416576D-5E5B-B5E7-BDDD-A3AE500DFC64}"/>
                </a:ext>
              </a:extLst>
            </p:cNvPr>
            <p:cNvSpPr txBox="1"/>
            <p:nvPr/>
          </p:nvSpPr>
          <p:spPr>
            <a:xfrm>
              <a:off x="8938553" y="1215438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pt-BR" dirty="0"/>
                <a:t>2033</a:t>
              </a:r>
            </a:p>
          </p:txBody>
        </p:sp>
      </p:grpSp>
      <p:cxnSp>
        <p:nvCxnSpPr>
          <p:cNvPr id="73" name="Conector de Seta Reta 72">
            <a:extLst>
              <a:ext uri="{FF2B5EF4-FFF2-40B4-BE49-F238E27FC236}">
                <a16:creationId xmlns:a16="http://schemas.microsoft.com/office/drawing/2014/main" id="{7E3B3A9A-F68B-27FD-4188-3A8FA742FFFF}"/>
              </a:ext>
            </a:extLst>
          </p:cNvPr>
          <p:cNvCxnSpPr/>
          <p:nvPr/>
        </p:nvCxnSpPr>
        <p:spPr>
          <a:xfrm>
            <a:off x="1966916" y="1957224"/>
            <a:ext cx="7787922" cy="0"/>
          </a:xfrm>
          <a:prstGeom prst="straightConnector1">
            <a:avLst/>
          </a:prstGeom>
          <a:ln w="76200">
            <a:solidFill>
              <a:srgbClr val="C0000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CaixaDeTexto 73">
            <a:extLst>
              <a:ext uri="{FF2B5EF4-FFF2-40B4-BE49-F238E27FC236}">
                <a16:creationId xmlns:a16="http://schemas.microsoft.com/office/drawing/2014/main" id="{D1B6ED81-F5FD-F2F2-0E83-D13A70F7A98F}"/>
              </a:ext>
            </a:extLst>
          </p:cNvPr>
          <p:cNvSpPr txBox="1"/>
          <p:nvPr/>
        </p:nvSpPr>
        <p:spPr>
          <a:xfrm>
            <a:off x="5150084" y="1597540"/>
            <a:ext cx="1431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Cálculo TCU</a:t>
            </a:r>
          </a:p>
        </p:txBody>
      </p:sp>
    </p:spTree>
    <p:extLst>
      <p:ext uri="{BB962C8B-B14F-4D97-AF65-F5344CB8AC3E}">
        <p14:creationId xmlns:p14="http://schemas.microsoft.com/office/powerpoint/2010/main" val="67946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Escritório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111B25CBD707D4D8C551DF0E8A6B58A" ma:contentTypeVersion="4" ma:contentTypeDescription="Crie um novo documento." ma:contentTypeScope="" ma:versionID="aa58258aa7829217457e72abd791997e">
  <xsd:schema xmlns:xsd="http://www.w3.org/2001/XMLSchema" xmlns:xs="http://www.w3.org/2001/XMLSchema" xmlns:p="http://schemas.microsoft.com/office/2006/metadata/properties" xmlns:ns2="4deb8bf3-9752-462b-8e45-b4e6525f5b7b" targetNamespace="http://schemas.microsoft.com/office/2006/metadata/properties" ma:root="true" ma:fieldsID="765828328287ced5c7851d75e7521555" ns2:_="">
    <xsd:import namespace="4deb8bf3-9752-462b-8e45-b4e6525f5b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eb8bf3-9752-462b-8e45-b4e6525f5b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D008E5C-34FA-42B8-9D80-B38254FA4CF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66FDBAC-AFA8-42E5-B2A6-5B88AC8B253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eb8bf3-9752-462b-8e45-b4e6525f5b7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2361</TotalTime>
  <Words>517</Words>
  <Application>Microsoft Office PowerPoint</Application>
  <PresentationFormat>Widescreen</PresentationFormat>
  <Paragraphs>152</Paragraphs>
  <Slides>22</Slides>
  <Notes>6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9" baseType="lpstr">
      <vt:lpstr>ADLaM Display</vt:lpstr>
      <vt:lpstr>Aptos</vt:lpstr>
      <vt:lpstr>Aptos Display</vt:lpstr>
      <vt:lpstr>Arial</vt:lpstr>
      <vt:lpstr>Calibri</vt:lpstr>
      <vt:lpstr>Calibri Light</vt:lpstr>
      <vt:lpstr>Tema do Office</vt:lpstr>
      <vt:lpstr>A Reforma Tributária  e o papel do TCU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/>
  <cp:lastModifiedBy>Alessandro Aurélio Caldeira</cp:lastModifiedBy>
  <cp:revision>624</cp:revision>
  <dcterms:created xsi:type="dcterms:W3CDTF">2024-06-10T18:10:50Z</dcterms:created>
  <dcterms:modified xsi:type="dcterms:W3CDTF">2026-03-10T21:13:36Z</dcterms:modified>
</cp:coreProperties>
</file>