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1"/>
  </p:notesMasterIdLst>
  <p:sldIdLst>
    <p:sldId id="256" r:id="rId5"/>
    <p:sldId id="427" r:id="rId6"/>
    <p:sldId id="261" r:id="rId7"/>
    <p:sldId id="276" r:id="rId8"/>
    <p:sldId id="428" r:id="rId9"/>
    <p:sldId id="277" r:id="rId10"/>
  </p:sldIdLst>
  <p:sldSz cx="12192000" cy="6858000"/>
  <p:notesSz cx="6858000" cy="9144000"/>
  <p:embeddedFontLst>
    <p:embeddedFont>
      <p:font typeface="Aharoni" panose="02010803020104030203" pitchFamily="2" charset="-79"/>
      <p:bold r:id="rId12"/>
    </p:embeddedFont>
    <p:embeddedFont>
      <p:font typeface="Aptos" panose="020B0004020202020204" pitchFamily="34" charset="0"/>
      <p:regular r:id="rId13"/>
      <p:bold r:id="rId14"/>
      <p:italic r:id="rId15"/>
      <p:boldItalic r:id="rId16"/>
    </p:embeddedFont>
    <p:embeddedFont>
      <p:font typeface="Aptos Display" panose="020B0004020202020204" pitchFamily="34" charset="0"/>
      <p:regular r:id="rId17"/>
      <p:bold r:id="rId18"/>
      <p:italic r:id="rId19"/>
      <p:boldItalic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  <p:embeddedFont>
      <p:font typeface="Segoe UI Black" panose="020B0A02040204020203" pitchFamily="34" charset="0"/>
      <p:bold r:id="rId25"/>
      <p:boldItalic r:id="rId2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487"/>
    <a:srgbClr val="232B5F"/>
    <a:srgbClr val="FFCB00"/>
    <a:srgbClr val="0D9144"/>
    <a:srgbClr val="EBEBEB"/>
    <a:srgbClr val="263382"/>
    <a:srgbClr val="27358A"/>
    <a:srgbClr val="94B973"/>
    <a:srgbClr val="008D3B"/>
    <a:srgbClr val="FFD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F8240E-0C78-418B-A13E-01D394A4FD33}" v="13" dt="2026-03-05T20:05:21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89459" autoAdjust="0"/>
  </p:normalViewPr>
  <p:slideViewPr>
    <p:cSldViewPr snapToGrid="0">
      <p:cViewPr varScale="1">
        <p:scale>
          <a:sx n="102" d="100"/>
          <a:sy n="102" d="100"/>
        </p:scale>
        <p:origin x="11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ícia Coimbra Souza Melo" userId="67acc006-b0e8-4a2a-b5b4-92e68025ed01" providerId="ADAL" clId="{15F8240E-0C78-418B-A13E-01D394A4FD33}"/>
    <pc:docChg chg="undo custSel addSld delSld modSld sldOrd">
      <pc:chgData name="Patrícia Coimbra Souza Melo" userId="67acc006-b0e8-4a2a-b5b4-92e68025ed01" providerId="ADAL" clId="{15F8240E-0C78-418B-A13E-01D394A4FD33}" dt="2026-03-06T19:26:46.682" v="696" actId="1076"/>
      <pc:docMkLst>
        <pc:docMk/>
      </pc:docMkLst>
      <pc:sldChg chg="addSp delSp modSp mod">
        <pc:chgData name="Patrícia Coimbra Souza Melo" userId="67acc006-b0e8-4a2a-b5b4-92e68025ed01" providerId="ADAL" clId="{15F8240E-0C78-418B-A13E-01D394A4FD33}" dt="2026-03-03T17:01:24.718" v="103" actId="1076"/>
        <pc:sldMkLst>
          <pc:docMk/>
          <pc:sldMk cId="3061719389" sldId="256"/>
        </pc:sldMkLst>
        <pc:spChg chg="add del mod">
          <ac:chgData name="Patrícia Coimbra Souza Melo" userId="67acc006-b0e8-4a2a-b5b4-92e68025ed01" providerId="ADAL" clId="{15F8240E-0C78-418B-A13E-01D394A4FD33}" dt="2026-03-03T17:01:24.718" v="103" actId="1076"/>
          <ac:spMkLst>
            <pc:docMk/>
            <pc:sldMk cId="3061719389" sldId="256"/>
            <ac:spMk id="2" creationId="{6D618EEA-8172-9E0D-18F1-1070DB8D3A75}"/>
          </ac:spMkLst>
        </pc:spChg>
        <pc:spChg chg="mod">
          <ac:chgData name="Patrícia Coimbra Souza Melo" userId="67acc006-b0e8-4a2a-b5b4-92e68025ed01" providerId="ADAL" clId="{15F8240E-0C78-418B-A13E-01D394A4FD33}" dt="2026-03-03T17:01:02.185" v="99" actId="6549"/>
          <ac:spMkLst>
            <pc:docMk/>
            <pc:sldMk cId="3061719389" sldId="256"/>
            <ac:spMk id="3" creationId="{305A9AC1-36F8-614C-3E5F-CC9E90214297}"/>
          </ac:spMkLst>
        </pc:spChg>
        <pc:spChg chg="mod">
          <ac:chgData name="Patrícia Coimbra Souza Melo" userId="67acc006-b0e8-4a2a-b5b4-92e68025ed01" providerId="ADAL" clId="{15F8240E-0C78-418B-A13E-01D394A4FD33}" dt="2026-03-03T17:01:24.181" v="102" actId="1076"/>
          <ac:spMkLst>
            <pc:docMk/>
            <pc:sldMk cId="3061719389" sldId="256"/>
            <ac:spMk id="13" creationId="{DDC8B549-C0E1-CBEB-7FED-578EECC64ADD}"/>
          </ac:spMkLst>
        </pc:spChg>
      </pc:sldChg>
      <pc:sldChg chg="addSp delSp modSp mod modNotesTx">
        <pc:chgData name="Patrícia Coimbra Souza Melo" userId="67acc006-b0e8-4a2a-b5b4-92e68025ed01" providerId="ADAL" clId="{15F8240E-0C78-418B-A13E-01D394A4FD33}" dt="2026-03-05T16:53:35.294" v="637" actId="1076"/>
        <pc:sldMkLst>
          <pc:docMk/>
          <pc:sldMk cId="1447804280" sldId="261"/>
        </pc:sldMkLst>
        <pc:spChg chg="add del mod">
          <ac:chgData name="Patrícia Coimbra Souza Melo" userId="67acc006-b0e8-4a2a-b5b4-92e68025ed01" providerId="ADAL" clId="{15F8240E-0C78-418B-A13E-01D394A4FD33}" dt="2026-03-05T16:48:36.147" v="615" actId="478"/>
          <ac:spMkLst>
            <pc:docMk/>
            <pc:sldMk cId="1447804280" sldId="261"/>
            <ac:spMk id="2" creationId="{CB73F836-288D-2778-2271-FDB10D54E1D1}"/>
          </ac:spMkLst>
        </pc:spChg>
        <pc:spChg chg="add del mod">
          <ac:chgData name="Patrícia Coimbra Souza Melo" userId="67acc006-b0e8-4a2a-b5b4-92e68025ed01" providerId="ADAL" clId="{15F8240E-0C78-418B-A13E-01D394A4FD33}" dt="2026-03-05T16:48:41.067" v="619" actId="478"/>
          <ac:spMkLst>
            <pc:docMk/>
            <pc:sldMk cId="1447804280" sldId="261"/>
            <ac:spMk id="3" creationId="{3921A5FF-0747-9524-C69C-EA02CAA43707}"/>
          </ac:spMkLst>
        </pc:spChg>
        <pc:spChg chg="add del mod">
          <ac:chgData name="Patrícia Coimbra Souza Melo" userId="67acc006-b0e8-4a2a-b5b4-92e68025ed01" providerId="ADAL" clId="{15F8240E-0C78-418B-A13E-01D394A4FD33}" dt="2026-03-05T16:48:39.668" v="618" actId="478"/>
          <ac:spMkLst>
            <pc:docMk/>
            <pc:sldMk cId="1447804280" sldId="261"/>
            <ac:spMk id="4" creationId="{CEF0B146-8E69-BC99-B7BF-55C5A70F7CAE}"/>
          </ac:spMkLst>
        </pc:spChg>
        <pc:spChg chg="add del mod">
          <ac:chgData name="Patrícia Coimbra Souza Melo" userId="67acc006-b0e8-4a2a-b5b4-92e68025ed01" providerId="ADAL" clId="{15F8240E-0C78-418B-A13E-01D394A4FD33}" dt="2026-03-05T16:48:38.436" v="617" actId="478"/>
          <ac:spMkLst>
            <pc:docMk/>
            <pc:sldMk cId="1447804280" sldId="261"/>
            <ac:spMk id="5" creationId="{F8C93E82-3F74-7C9E-FBFC-8E9FE8C41286}"/>
          </ac:spMkLst>
        </pc:spChg>
        <pc:spChg chg="del mod">
          <ac:chgData name="Patrícia Coimbra Souza Melo" userId="67acc006-b0e8-4a2a-b5b4-92e68025ed01" providerId="ADAL" clId="{15F8240E-0C78-418B-A13E-01D394A4FD33}" dt="2026-03-05T16:48:31.640" v="613" actId="478"/>
          <ac:spMkLst>
            <pc:docMk/>
            <pc:sldMk cId="1447804280" sldId="261"/>
            <ac:spMk id="6" creationId="{413DC9B7-0F56-B5D7-C8D6-75B973F37171}"/>
          </ac:spMkLst>
        </pc:spChg>
        <pc:spChg chg="add del mod">
          <ac:chgData name="Patrícia Coimbra Souza Melo" userId="67acc006-b0e8-4a2a-b5b4-92e68025ed01" providerId="ADAL" clId="{15F8240E-0C78-418B-A13E-01D394A4FD33}" dt="2026-03-03T17:05:15.811" v="126"/>
          <ac:spMkLst>
            <pc:docMk/>
            <pc:sldMk cId="1447804280" sldId="261"/>
            <ac:spMk id="7" creationId="{2257874D-9E90-F3FA-1E2D-9F82AC6AA20D}"/>
          </ac:spMkLst>
        </pc:spChg>
        <pc:spChg chg="add del mod">
          <ac:chgData name="Patrícia Coimbra Souza Melo" userId="67acc006-b0e8-4a2a-b5b4-92e68025ed01" providerId="ADAL" clId="{15F8240E-0C78-418B-A13E-01D394A4FD33}" dt="2026-03-05T16:48:37.397" v="616" actId="478"/>
          <ac:spMkLst>
            <pc:docMk/>
            <pc:sldMk cId="1447804280" sldId="261"/>
            <ac:spMk id="8" creationId="{0D880C03-6720-8DBA-D9B5-0415017C1224}"/>
          </ac:spMkLst>
        </pc:spChg>
        <pc:spChg chg="del">
          <ac:chgData name="Patrícia Coimbra Souza Melo" userId="67acc006-b0e8-4a2a-b5b4-92e68025ed01" providerId="ADAL" clId="{15F8240E-0C78-418B-A13E-01D394A4FD33}" dt="2026-03-03T16:45:58.472" v="0" actId="478"/>
          <ac:spMkLst>
            <pc:docMk/>
            <pc:sldMk cId="1447804280" sldId="261"/>
            <ac:spMk id="8" creationId="{14372697-0FF3-68F9-CB79-C88C3FB96895}"/>
          </ac:spMkLst>
        </pc:spChg>
        <pc:picChg chg="del">
          <ac:chgData name="Patrícia Coimbra Souza Melo" userId="67acc006-b0e8-4a2a-b5b4-92e68025ed01" providerId="ADAL" clId="{15F8240E-0C78-418B-A13E-01D394A4FD33}" dt="2026-03-03T16:46:00.537" v="1" actId="478"/>
          <ac:picMkLst>
            <pc:docMk/>
            <pc:sldMk cId="1447804280" sldId="261"/>
            <ac:picMk id="9" creationId="{1B79ABC7-A090-6E9B-BA1B-05D04E190CCC}"/>
          </ac:picMkLst>
        </pc:picChg>
        <pc:picChg chg="add del mod">
          <ac:chgData name="Patrícia Coimbra Souza Melo" userId="67acc006-b0e8-4a2a-b5b4-92e68025ed01" providerId="ADAL" clId="{15F8240E-0C78-418B-A13E-01D394A4FD33}" dt="2026-03-05T16:53:11.683" v="629" actId="478"/>
          <ac:picMkLst>
            <pc:docMk/>
            <pc:sldMk cId="1447804280" sldId="261"/>
            <ac:picMk id="12" creationId="{45064E13-07AA-BAB9-AD27-B2876C171FB7}"/>
          </ac:picMkLst>
        </pc:picChg>
        <pc:picChg chg="add mod">
          <ac:chgData name="Patrícia Coimbra Souza Melo" userId="67acc006-b0e8-4a2a-b5b4-92e68025ed01" providerId="ADAL" clId="{15F8240E-0C78-418B-A13E-01D394A4FD33}" dt="2026-03-05T16:53:35.294" v="637" actId="1076"/>
          <ac:picMkLst>
            <pc:docMk/>
            <pc:sldMk cId="1447804280" sldId="261"/>
            <ac:picMk id="14" creationId="{9DDFBCB3-D172-671E-3DFD-A83B0DEE1E81}"/>
          </ac:picMkLst>
        </pc:picChg>
        <pc:cxnChg chg="add del">
          <ac:chgData name="Patrícia Coimbra Souza Melo" userId="67acc006-b0e8-4a2a-b5b4-92e68025ed01" providerId="ADAL" clId="{15F8240E-0C78-418B-A13E-01D394A4FD33}" dt="2026-03-05T16:33:26.297" v="604" actId="478"/>
          <ac:cxnSpMkLst>
            <pc:docMk/>
            <pc:sldMk cId="1447804280" sldId="261"/>
            <ac:cxnSpMk id="10" creationId="{73CE6DD6-5E51-CF21-C009-D97D1226180A}"/>
          </ac:cxnSpMkLst>
        </pc:cxnChg>
      </pc:sldChg>
      <pc:sldChg chg="addSp delSp modSp mod">
        <pc:chgData name="Patrícia Coimbra Souza Melo" userId="67acc006-b0e8-4a2a-b5b4-92e68025ed01" providerId="ADAL" clId="{15F8240E-0C78-418B-A13E-01D394A4FD33}" dt="2026-03-06T19:26:37.298" v="693" actId="1076"/>
        <pc:sldMkLst>
          <pc:docMk/>
          <pc:sldMk cId="576610772" sldId="276"/>
        </pc:sldMkLst>
        <pc:spChg chg="del">
          <ac:chgData name="Patrícia Coimbra Souza Melo" userId="67acc006-b0e8-4a2a-b5b4-92e68025ed01" providerId="ADAL" clId="{15F8240E-0C78-418B-A13E-01D394A4FD33}" dt="2026-03-03T16:47:15.147" v="19" actId="478"/>
          <ac:spMkLst>
            <pc:docMk/>
            <pc:sldMk cId="576610772" sldId="276"/>
            <ac:spMk id="2" creationId="{89CFB5F5-4220-A185-4811-A76559367FCF}"/>
          </ac:spMkLst>
        </pc:spChg>
        <pc:spChg chg="add del">
          <ac:chgData name="Patrícia Coimbra Souza Melo" userId="67acc006-b0e8-4a2a-b5b4-92e68025ed01" providerId="ADAL" clId="{15F8240E-0C78-418B-A13E-01D394A4FD33}" dt="2026-03-05T16:22:16.167" v="468" actId="22"/>
          <ac:spMkLst>
            <pc:docMk/>
            <pc:sldMk cId="576610772" sldId="276"/>
            <ac:spMk id="3" creationId="{E89A98CC-6D98-7F08-03C7-216B4D366630}"/>
          </ac:spMkLst>
        </pc:spChg>
        <pc:spChg chg="add del mod">
          <ac:chgData name="Patrícia Coimbra Souza Melo" userId="67acc006-b0e8-4a2a-b5b4-92e68025ed01" providerId="ADAL" clId="{15F8240E-0C78-418B-A13E-01D394A4FD33}" dt="2026-03-06T18:12:40.930" v="677" actId="478"/>
          <ac:spMkLst>
            <pc:docMk/>
            <pc:sldMk cId="576610772" sldId="276"/>
            <ac:spMk id="4" creationId="{8BB879DA-5E16-498B-A006-97D3AB09188E}"/>
          </ac:spMkLst>
        </pc:spChg>
        <pc:spChg chg="add del mod">
          <ac:chgData name="Patrícia Coimbra Souza Melo" userId="67acc006-b0e8-4a2a-b5b4-92e68025ed01" providerId="ADAL" clId="{15F8240E-0C78-418B-A13E-01D394A4FD33}" dt="2026-03-06T18:12:37.500" v="676" actId="478"/>
          <ac:spMkLst>
            <pc:docMk/>
            <pc:sldMk cId="576610772" sldId="276"/>
            <ac:spMk id="6" creationId="{B7959A62-7FC1-59E9-B3BF-F7F6BD2454F1}"/>
          </ac:spMkLst>
        </pc:spChg>
        <pc:spChg chg="add del mod">
          <ac:chgData name="Patrícia Coimbra Souza Melo" userId="67acc006-b0e8-4a2a-b5b4-92e68025ed01" providerId="ADAL" clId="{15F8240E-0C78-418B-A13E-01D394A4FD33}" dt="2026-03-06T19:26:34.946" v="692" actId="478"/>
          <ac:spMkLst>
            <pc:docMk/>
            <pc:sldMk cId="576610772" sldId="276"/>
            <ac:spMk id="10" creationId="{819145E6-B3BF-C4C6-4B7C-2E0550F5E903}"/>
          </ac:spMkLst>
        </pc:spChg>
        <pc:spChg chg="del">
          <ac:chgData name="Patrícia Coimbra Souza Melo" userId="67acc006-b0e8-4a2a-b5b4-92e68025ed01" providerId="ADAL" clId="{15F8240E-0C78-418B-A13E-01D394A4FD33}" dt="2026-03-03T16:47:10.752" v="18" actId="478"/>
          <ac:spMkLst>
            <pc:docMk/>
            <pc:sldMk cId="576610772" sldId="276"/>
            <ac:spMk id="10" creationId="{E86F3131-DF3A-128E-AD6B-EF750C739059}"/>
          </ac:spMkLst>
        </pc:spChg>
        <pc:picChg chg="del">
          <ac:chgData name="Patrícia Coimbra Souza Melo" userId="67acc006-b0e8-4a2a-b5b4-92e68025ed01" providerId="ADAL" clId="{15F8240E-0C78-418B-A13E-01D394A4FD33}" dt="2026-03-03T16:47:16.393" v="20" actId="478"/>
          <ac:picMkLst>
            <pc:docMk/>
            <pc:sldMk cId="576610772" sldId="276"/>
            <ac:picMk id="3" creationId="{A78F6FA3-3718-0521-96BF-27BC5A091A96}"/>
          </ac:picMkLst>
        </pc:picChg>
        <pc:picChg chg="add del mod">
          <ac:chgData name="Patrícia Coimbra Souza Melo" userId="67acc006-b0e8-4a2a-b5b4-92e68025ed01" providerId="ADAL" clId="{15F8240E-0C78-418B-A13E-01D394A4FD33}" dt="2026-03-06T19:26:37.298" v="693" actId="1076"/>
          <ac:picMkLst>
            <pc:docMk/>
            <pc:sldMk cId="576610772" sldId="276"/>
            <ac:picMk id="8" creationId="{7658DD85-868D-8B25-9CFD-F3B10D54935D}"/>
          </ac:picMkLst>
        </pc:picChg>
      </pc:sldChg>
      <pc:sldChg chg="del">
        <pc:chgData name="Patrícia Coimbra Souza Melo" userId="67acc006-b0e8-4a2a-b5b4-92e68025ed01" providerId="ADAL" clId="{15F8240E-0C78-418B-A13E-01D394A4FD33}" dt="2026-03-03T16:47:42.137" v="31" actId="2696"/>
        <pc:sldMkLst>
          <pc:docMk/>
          <pc:sldMk cId="2587186759" sldId="289"/>
        </pc:sldMkLst>
      </pc:sldChg>
      <pc:sldChg chg="del">
        <pc:chgData name="Patrícia Coimbra Souza Melo" userId="67acc006-b0e8-4a2a-b5b4-92e68025ed01" providerId="ADAL" clId="{15F8240E-0C78-418B-A13E-01D394A4FD33}" dt="2026-03-03T16:46:46.692" v="10" actId="2696"/>
        <pc:sldMkLst>
          <pc:docMk/>
          <pc:sldMk cId="1738202823" sldId="290"/>
        </pc:sldMkLst>
      </pc:sldChg>
      <pc:sldChg chg="del">
        <pc:chgData name="Patrícia Coimbra Souza Melo" userId="67acc006-b0e8-4a2a-b5b4-92e68025ed01" providerId="ADAL" clId="{15F8240E-0C78-418B-A13E-01D394A4FD33}" dt="2026-03-03T16:47:32.822" v="27" actId="2696"/>
        <pc:sldMkLst>
          <pc:docMk/>
          <pc:sldMk cId="758349040" sldId="298"/>
        </pc:sldMkLst>
      </pc:sldChg>
      <pc:sldChg chg="del">
        <pc:chgData name="Patrícia Coimbra Souza Melo" userId="67acc006-b0e8-4a2a-b5b4-92e68025ed01" providerId="ADAL" clId="{15F8240E-0C78-418B-A13E-01D394A4FD33}" dt="2026-03-03T16:46:32.859" v="5" actId="2696"/>
        <pc:sldMkLst>
          <pc:docMk/>
          <pc:sldMk cId="4241328104" sldId="308"/>
        </pc:sldMkLst>
      </pc:sldChg>
      <pc:sldChg chg="del">
        <pc:chgData name="Patrícia Coimbra Souza Melo" userId="67acc006-b0e8-4a2a-b5b4-92e68025ed01" providerId="ADAL" clId="{15F8240E-0C78-418B-A13E-01D394A4FD33}" dt="2026-03-03T16:46:34.936" v="6" actId="2696"/>
        <pc:sldMkLst>
          <pc:docMk/>
          <pc:sldMk cId="2482606060" sldId="309"/>
        </pc:sldMkLst>
      </pc:sldChg>
      <pc:sldChg chg="del">
        <pc:chgData name="Patrícia Coimbra Souza Melo" userId="67acc006-b0e8-4a2a-b5b4-92e68025ed01" providerId="ADAL" clId="{15F8240E-0C78-418B-A13E-01D394A4FD33}" dt="2026-03-03T16:46:40.277" v="7" actId="2696"/>
        <pc:sldMkLst>
          <pc:docMk/>
          <pc:sldMk cId="3264164270" sldId="310"/>
        </pc:sldMkLst>
      </pc:sldChg>
      <pc:sldChg chg="del">
        <pc:chgData name="Patrícia Coimbra Souza Melo" userId="67acc006-b0e8-4a2a-b5b4-92e68025ed01" providerId="ADAL" clId="{15F8240E-0C78-418B-A13E-01D394A4FD33}" dt="2026-03-03T16:46:51.703" v="12" actId="2696"/>
        <pc:sldMkLst>
          <pc:docMk/>
          <pc:sldMk cId="1247241390" sldId="419"/>
        </pc:sldMkLst>
      </pc:sldChg>
      <pc:sldChg chg="del">
        <pc:chgData name="Patrícia Coimbra Souza Melo" userId="67acc006-b0e8-4a2a-b5b4-92e68025ed01" providerId="ADAL" clId="{15F8240E-0C78-418B-A13E-01D394A4FD33}" dt="2026-03-03T16:46:54.192" v="13" actId="2696"/>
        <pc:sldMkLst>
          <pc:docMk/>
          <pc:sldMk cId="3666522205" sldId="420"/>
        </pc:sldMkLst>
      </pc:sldChg>
      <pc:sldChg chg="del">
        <pc:chgData name="Patrícia Coimbra Souza Melo" userId="67acc006-b0e8-4a2a-b5b4-92e68025ed01" providerId="ADAL" clId="{15F8240E-0C78-418B-A13E-01D394A4FD33}" dt="2026-03-03T16:46:49.062" v="11" actId="2696"/>
        <pc:sldMkLst>
          <pc:docMk/>
          <pc:sldMk cId="637010190" sldId="421"/>
        </pc:sldMkLst>
      </pc:sldChg>
      <pc:sldChg chg="del">
        <pc:chgData name="Patrícia Coimbra Souza Melo" userId="67acc006-b0e8-4a2a-b5b4-92e68025ed01" providerId="ADAL" clId="{15F8240E-0C78-418B-A13E-01D394A4FD33}" dt="2026-03-03T16:46:56.971" v="14" actId="2696"/>
        <pc:sldMkLst>
          <pc:docMk/>
          <pc:sldMk cId="3306739163" sldId="423"/>
        </pc:sldMkLst>
      </pc:sldChg>
      <pc:sldChg chg="del">
        <pc:chgData name="Patrícia Coimbra Souza Melo" userId="67acc006-b0e8-4a2a-b5b4-92e68025ed01" providerId="ADAL" clId="{15F8240E-0C78-418B-A13E-01D394A4FD33}" dt="2026-03-03T16:46:59.451" v="15" actId="2696"/>
        <pc:sldMkLst>
          <pc:docMk/>
          <pc:sldMk cId="1482696888" sldId="424"/>
        </pc:sldMkLst>
      </pc:sldChg>
      <pc:sldChg chg="del">
        <pc:chgData name="Patrícia Coimbra Souza Melo" userId="67acc006-b0e8-4a2a-b5b4-92e68025ed01" providerId="ADAL" clId="{15F8240E-0C78-418B-A13E-01D394A4FD33}" dt="2026-03-03T16:47:03.370" v="17" actId="2696"/>
        <pc:sldMkLst>
          <pc:docMk/>
          <pc:sldMk cId="1468499913" sldId="426"/>
        </pc:sldMkLst>
      </pc:sldChg>
      <pc:sldChg chg="addSp delSp modSp mod ord">
        <pc:chgData name="Patrícia Coimbra Souza Melo" userId="67acc006-b0e8-4a2a-b5b4-92e68025ed01" providerId="ADAL" clId="{15F8240E-0C78-418B-A13E-01D394A4FD33}" dt="2026-03-06T19:18:27.527" v="690" actId="1076"/>
        <pc:sldMkLst>
          <pc:docMk/>
          <pc:sldMk cId="1783650564" sldId="427"/>
        </pc:sldMkLst>
        <pc:spChg chg="del">
          <ac:chgData name="Patrícia Coimbra Souza Melo" userId="67acc006-b0e8-4a2a-b5b4-92e68025ed01" providerId="ADAL" clId="{15F8240E-0C78-418B-A13E-01D394A4FD33}" dt="2026-03-03T16:46:13.201" v="3" actId="478"/>
          <ac:spMkLst>
            <pc:docMk/>
            <pc:sldMk cId="1783650564" sldId="427"/>
            <ac:spMk id="2" creationId="{82175099-0183-547F-6337-B82DA1B73FA9}"/>
          </ac:spMkLst>
        </pc:spChg>
        <pc:spChg chg="add del mod">
          <ac:chgData name="Patrícia Coimbra Souza Melo" userId="67acc006-b0e8-4a2a-b5b4-92e68025ed01" providerId="ADAL" clId="{15F8240E-0C78-418B-A13E-01D394A4FD33}" dt="2026-03-06T18:12:01.879" v="671" actId="478"/>
          <ac:spMkLst>
            <pc:docMk/>
            <pc:sldMk cId="1783650564" sldId="427"/>
            <ac:spMk id="3" creationId="{8CD5206B-A3D6-11F9-20DD-228A1998D00F}"/>
          </ac:spMkLst>
        </pc:spChg>
        <pc:spChg chg="add del mod">
          <ac:chgData name="Patrícia Coimbra Souza Melo" userId="67acc006-b0e8-4a2a-b5b4-92e68025ed01" providerId="ADAL" clId="{15F8240E-0C78-418B-A13E-01D394A4FD33}" dt="2026-03-06T18:12:05.377" v="672" actId="478"/>
          <ac:spMkLst>
            <pc:docMk/>
            <pc:sldMk cId="1783650564" sldId="427"/>
            <ac:spMk id="5" creationId="{D84007E1-F6BC-59E0-D90C-A70F51833FE3}"/>
          </ac:spMkLst>
        </pc:spChg>
        <pc:spChg chg="add del mod">
          <ac:chgData name="Patrícia Coimbra Souza Melo" userId="67acc006-b0e8-4a2a-b5b4-92e68025ed01" providerId="ADAL" clId="{15F8240E-0C78-418B-A13E-01D394A4FD33}" dt="2026-03-06T19:18:20.159" v="689" actId="478"/>
          <ac:spMkLst>
            <pc:docMk/>
            <pc:sldMk cId="1783650564" sldId="427"/>
            <ac:spMk id="8" creationId="{800D9B27-19F6-9E8E-B4DB-23107313BA7E}"/>
          </ac:spMkLst>
        </pc:spChg>
        <pc:picChg chg="del">
          <ac:chgData name="Patrícia Coimbra Souza Melo" userId="67acc006-b0e8-4a2a-b5b4-92e68025ed01" providerId="ADAL" clId="{15F8240E-0C78-418B-A13E-01D394A4FD33}" dt="2026-03-03T16:46:17.296" v="4" actId="478"/>
          <ac:picMkLst>
            <pc:docMk/>
            <pc:sldMk cId="1783650564" sldId="427"/>
            <ac:picMk id="3" creationId="{5C006ACA-61CE-E63B-EB79-FB43D6B35D17}"/>
          </ac:picMkLst>
        </pc:picChg>
        <pc:picChg chg="add del mod">
          <ac:chgData name="Patrícia Coimbra Souza Melo" userId="67acc006-b0e8-4a2a-b5b4-92e68025ed01" providerId="ADAL" clId="{15F8240E-0C78-418B-A13E-01D394A4FD33}" dt="2026-03-06T19:18:27.527" v="690" actId="1076"/>
          <ac:picMkLst>
            <pc:docMk/>
            <pc:sldMk cId="1783650564" sldId="427"/>
            <ac:picMk id="6" creationId="{4B392531-5D79-5264-0D16-9C96EC2047F6}"/>
          </ac:picMkLst>
        </pc:picChg>
      </pc:sldChg>
      <pc:sldChg chg="del">
        <pc:chgData name="Patrícia Coimbra Souza Melo" userId="67acc006-b0e8-4a2a-b5b4-92e68025ed01" providerId="ADAL" clId="{15F8240E-0C78-418B-A13E-01D394A4FD33}" dt="2026-03-03T16:47:20.871" v="21" actId="2696"/>
        <pc:sldMkLst>
          <pc:docMk/>
          <pc:sldMk cId="351655858" sldId="428"/>
        </pc:sldMkLst>
      </pc:sldChg>
      <pc:sldChg chg="addSp delSp modSp add mod">
        <pc:chgData name="Patrícia Coimbra Souza Melo" userId="67acc006-b0e8-4a2a-b5b4-92e68025ed01" providerId="ADAL" clId="{15F8240E-0C78-418B-A13E-01D394A4FD33}" dt="2026-03-06T19:26:46.682" v="696" actId="1076"/>
        <pc:sldMkLst>
          <pc:docMk/>
          <pc:sldMk cId="4088237007" sldId="428"/>
        </pc:sldMkLst>
        <pc:spChg chg="del mod">
          <ac:chgData name="Patrícia Coimbra Souza Melo" userId="67acc006-b0e8-4a2a-b5b4-92e68025ed01" providerId="ADAL" clId="{15F8240E-0C78-418B-A13E-01D394A4FD33}" dt="2026-03-06T18:13:29.159" v="684" actId="478"/>
          <ac:spMkLst>
            <pc:docMk/>
            <pc:sldMk cId="4088237007" sldId="428"/>
            <ac:spMk id="4" creationId="{8BB879DA-5E16-498B-A006-97D3AB09188E}"/>
          </ac:spMkLst>
        </pc:spChg>
        <pc:spChg chg="del mod">
          <ac:chgData name="Patrícia Coimbra Souza Melo" userId="67acc006-b0e8-4a2a-b5b4-92e68025ed01" providerId="ADAL" clId="{15F8240E-0C78-418B-A13E-01D394A4FD33}" dt="2026-03-06T18:13:21.421" v="683" actId="478"/>
          <ac:spMkLst>
            <pc:docMk/>
            <pc:sldMk cId="4088237007" sldId="428"/>
            <ac:spMk id="6" creationId="{B7959A62-7FC1-59E9-B3BF-F7F6BD2454F1}"/>
          </ac:spMkLst>
        </pc:spChg>
        <pc:spChg chg="add del mod">
          <ac:chgData name="Patrícia Coimbra Souza Melo" userId="67acc006-b0e8-4a2a-b5b4-92e68025ed01" providerId="ADAL" clId="{15F8240E-0C78-418B-A13E-01D394A4FD33}" dt="2026-03-06T19:26:44.826" v="695" actId="478"/>
          <ac:spMkLst>
            <pc:docMk/>
            <pc:sldMk cId="4088237007" sldId="428"/>
            <ac:spMk id="7" creationId="{7737AE25-6CC2-3C5C-E53C-E9BB765B6F05}"/>
          </ac:spMkLst>
        </pc:spChg>
        <pc:picChg chg="add mod">
          <ac:chgData name="Patrícia Coimbra Souza Melo" userId="67acc006-b0e8-4a2a-b5b4-92e68025ed01" providerId="ADAL" clId="{15F8240E-0C78-418B-A13E-01D394A4FD33}" dt="2026-03-06T19:26:46.682" v="696" actId="1076"/>
          <ac:picMkLst>
            <pc:docMk/>
            <pc:sldMk cId="4088237007" sldId="428"/>
            <ac:picMk id="3" creationId="{1AC9AF90-BBB4-232A-745B-C7D981523154}"/>
          </ac:picMkLst>
        </pc:picChg>
      </pc:sldChg>
      <pc:sldChg chg="del">
        <pc:chgData name="Patrícia Coimbra Souza Melo" userId="67acc006-b0e8-4a2a-b5b4-92e68025ed01" providerId="ADAL" clId="{15F8240E-0C78-418B-A13E-01D394A4FD33}" dt="2026-03-03T16:47:25.752" v="23" actId="2696"/>
        <pc:sldMkLst>
          <pc:docMk/>
          <pc:sldMk cId="2978216478" sldId="430"/>
        </pc:sldMkLst>
      </pc:sldChg>
      <pc:sldChg chg="del">
        <pc:chgData name="Patrícia Coimbra Souza Melo" userId="67acc006-b0e8-4a2a-b5b4-92e68025ed01" providerId="ADAL" clId="{15F8240E-0C78-418B-A13E-01D394A4FD33}" dt="2026-03-03T16:47:28.900" v="25" actId="2696"/>
        <pc:sldMkLst>
          <pc:docMk/>
          <pc:sldMk cId="2629035757" sldId="431"/>
        </pc:sldMkLst>
      </pc:sldChg>
      <pc:sldChg chg="del">
        <pc:chgData name="Patrícia Coimbra Souza Melo" userId="67acc006-b0e8-4a2a-b5b4-92e68025ed01" providerId="ADAL" clId="{15F8240E-0C78-418B-A13E-01D394A4FD33}" dt="2026-03-03T16:47:30.878" v="26" actId="2696"/>
        <pc:sldMkLst>
          <pc:docMk/>
          <pc:sldMk cId="3300244282" sldId="432"/>
        </pc:sldMkLst>
      </pc:sldChg>
      <pc:sldChg chg="del">
        <pc:chgData name="Patrícia Coimbra Souza Melo" userId="67acc006-b0e8-4a2a-b5b4-92e68025ed01" providerId="ADAL" clId="{15F8240E-0C78-418B-A13E-01D394A4FD33}" dt="2026-03-03T16:47:39.506" v="30" actId="2696"/>
        <pc:sldMkLst>
          <pc:docMk/>
          <pc:sldMk cId="4198088304" sldId="433"/>
        </pc:sldMkLst>
      </pc:sldChg>
      <pc:sldChg chg="del">
        <pc:chgData name="Patrícia Coimbra Souza Melo" userId="67acc006-b0e8-4a2a-b5b4-92e68025ed01" providerId="ADAL" clId="{15F8240E-0C78-418B-A13E-01D394A4FD33}" dt="2026-03-03T16:47:34.774" v="28" actId="2696"/>
        <pc:sldMkLst>
          <pc:docMk/>
          <pc:sldMk cId="2210343666" sldId="434"/>
        </pc:sldMkLst>
      </pc:sldChg>
      <pc:sldChg chg="del">
        <pc:chgData name="Patrícia Coimbra Souza Melo" userId="67acc006-b0e8-4a2a-b5b4-92e68025ed01" providerId="ADAL" clId="{15F8240E-0C78-418B-A13E-01D394A4FD33}" dt="2026-03-03T16:47:36.864" v="29" actId="2696"/>
        <pc:sldMkLst>
          <pc:docMk/>
          <pc:sldMk cId="1321955089" sldId="435"/>
        </pc:sldMkLst>
      </pc:sldChg>
      <pc:sldChg chg="del">
        <pc:chgData name="Patrícia Coimbra Souza Melo" userId="67acc006-b0e8-4a2a-b5b4-92e68025ed01" providerId="ADAL" clId="{15F8240E-0C78-418B-A13E-01D394A4FD33}" dt="2026-03-03T16:46:04.707" v="2" actId="2696"/>
        <pc:sldMkLst>
          <pc:docMk/>
          <pc:sldMk cId="180877435" sldId="436"/>
        </pc:sldMkLst>
      </pc:sldChg>
      <pc:sldChg chg="del">
        <pc:chgData name="Patrícia Coimbra Souza Melo" userId="67acc006-b0e8-4a2a-b5b4-92e68025ed01" providerId="ADAL" clId="{15F8240E-0C78-418B-A13E-01D394A4FD33}" dt="2026-03-03T16:46:42.340" v="8" actId="2696"/>
        <pc:sldMkLst>
          <pc:docMk/>
          <pc:sldMk cId="875008716" sldId="437"/>
        </pc:sldMkLst>
      </pc:sldChg>
      <pc:sldChg chg="del">
        <pc:chgData name="Patrícia Coimbra Souza Melo" userId="67acc006-b0e8-4a2a-b5b4-92e68025ed01" providerId="ADAL" clId="{15F8240E-0C78-418B-A13E-01D394A4FD33}" dt="2026-03-03T16:47:01.495" v="16" actId="2696"/>
        <pc:sldMkLst>
          <pc:docMk/>
          <pc:sldMk cId="2412071246" sldId="438"/>
        </pc:sldMkLst>
      </pc:sldChg>
      <pc:sldChg chg="del">
        <pc:chgData name="Patrícia Coimbra Souza Melo" userId="67acc006-b0e8-4a2a-b5b4-92e68025ed01" providerId="ADAL" clId="{15F8240E-0C78-418B-A13E-01D394A4FD33}" dt="2026-03-03T16:46:44.863" v="9" actId="2696"/>
        <pc:sldMkLst>
          <pc:docMk/>
          <pc:sldMk cId="3272413228" sldId="439"/>
        </pc:sldMkLst>
      </pc:sldChg>
      <pc:sldChg chg="del">
        <pc:chgData name="Patrícia Coimbra Souza Melo" userId="67acc006-b0e8-4a2a-b5b4-92e68025ed01" providerId="ADAL" clId="{15F8240E-0C78-418B-A13E-01D394A4FD33}" dt="2026-03-03T16:47:44.201" v="32" actId="2696"/>
        <pc:sldMkLst>
          <pc:docMk/>
          <pc:sldMk cId="405313877" sldId="440"/>
        </pc:sldMkLst>
      </pc:sldChg>
      <pc:sldChg chg="add del">
        <pc:chgData name="Patrícia Coimbra Souza Melo" userId="67acc006-b0e8-4a2a-b5b4-92e68025ed01" providerId="ADAL" clId="{15F8240E-0C78-418B-A13E-01D394A4FD33}" dt="2026-03-03T16:47:27.341" v="24" actId="2696"/>
        <pc:sldMkLst>
          <pc:docMk/>
          <pc:sldMk cId="2687143891" sldId="4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FAD66-C57B-451E-9AD6-16390FF5C2C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D3BB4-5D48-4A1F-81C1-C38A88CA5C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23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3E52F-79A1-F046-177F-50689E786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83658FA-46D6-334D-3203-0DFB42879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7CBA498-F706-5911-59E0-E7378064E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i="1" dirty="0"/>
              <a:t>‘Se os recursos públicos são importantes, a transparência sobre como eles são usados é ainda mais. E a transparência não é importante apenas para os órgãos de controle, que precisam de informações para fazer o seu trabalho. A população também tem o direito de saber onde o dinheiro está sendo aplicado — assim, os gestores têm o dever de mostrar onde o recurso público foi aplicado de forma clara e acessível.</a:t>
            </a:r>
            <a:endParaRPr lang="pt-BR" dirty="0"/>
          </a:p>
          <a:p>
            <a:r>
              <a:rPr lang="pt-BR" i="1" dirty="0"/>
              <a:t>Transparência não é só uma exigência legal ou uma etapa burocrática. É um instrumento de confiança. Confiança da sociedade nas instituições, dos órgãos de controle na boa-fé dos gestores, e dos próprios parlamentares na efetividade das suas emendas.</a:t>
            </a:r>
          </a:p>
          <a:p>
            <a:r>
              <a:rPr lang="pt-BR" i="1" dirty="0"/>
              <a:t>O </a:t>
            </a:r>
            <a:r>
              <a:rPr lang="pt-BR" i="1" dirty="0" err="1"/>
              <a:t>Art</a:t>
            </a:r>
            <a:r>
              <a:rPr lang="pt-BR" i="1" dirty="0"/>
              <a:t> 37 da CF 88 traz o princípio da publicidade, do qual decorre a necessidade de dar transparência aos gastos públicos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26CB570-5DD3-89EF-9845-38A8188CC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D3BB4-5D48-4A1F-81C1-C38A88CA5C5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932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Emendas individuais : </a:t>
            </a:r>
            <a:r>
              <a:rPr lang="pt-BR" sz="1200" dirty="0">
                <a:latin typeface="Segoe UI"/>
                <a:cs typeface="Segoe UI"/>
              </a:rPr>
              <a:t>visam atender a demandas </a:t>
            </a:r>
            <a:r>
              <a:rPr lang="pt-BR" sz="1200" b="1" dirty="0">
                <a:latin typeface="Segoe UI"/>
                <a:cs typeface="Segoe UI"/>
              </a:rPr>
              <a:t>localizadas</a:t>
            </a:r>
            <a:r>
              <a:rPr lang="pt-BR" sz="1200" dirty="0">
                <a:latin typeface="Segoe UI"/>
                <a:cs typeface="Segoe UI"/>
              </a:rPr>
              <a:t>, normalmente dos municípios.</a:t>
            </a:r>
          </a:p>
          <a:p>
            <a:r>
              <a:rPr lang="pt-BR" sz="1200" dirty="0">
                <a:latin typeface="Segoe UI"/>
                <a:cs typeface="Segoe UI"/>
              </a:rPr>
              <a:t>Emendas de bancada: Visam atender a prioridades de interesse estadual a projeto e ações estruturantes para a UF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D3BB4-5D48-4A1F-81C1-C38A88CA5C5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5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As decisões recentes do STF, como vimos, trouxeram uma série de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mudanças profundas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na forma como as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transferências especiais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devem ser executadas. Essas mudanças, embora necessárias,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impactaram fortemente os gestores municipais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Muitos enfrentaram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dificuldades operacionais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como o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bloqueio de repasses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de emendas já previstas, a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exigência de planos de trabalho retroativos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— inclusive para exercícios anteriores, de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2019 a 2023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— e a necessidade de se adaptar rapidamente a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novas exigências de transparência e controle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como a obrigatoriedade de uso do </a:t>
            </a:r>
            <a:r>
              <a:rPr lang="pt-BR" b="1" i="0" dirty="0" err="1">
                <a:solidFill>
                  <a:srgbClr val="424242"/>
                </a:solidFill>
                <a:effectLst/>
                <a:latin typeface="Segoe Sans"/>
              </a:rPr>
              <a:t>TransfereGov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É natural que esse cenário tenha gerado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insegurança jurídica, sobrecarga administrativa e frustração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nos municípios, especialmente os menores, que muitas vezes não têm estrutura técnica para lidar com tantas exigências.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Mas é aqui que entra a reflexão provocada por </a:t>
            </a:r>
            <a:r>
              <a:rPr lang="pt-BR" b="1" i="0" dirty="0" err="1">
                <a:solidFill>
                  <a:srgbClr val="424242"/>
                </a:solidFill>
                <a:effectLst/>
                <a:latin typeface="Segoe Sans"/>
              </a:rPr>
              <a:t>Yuval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 </a:t>
            </a:r>
            <a:r>
              <a:rPr lang="pt-BR" b="1" i="0" dirty="0" err="1">
                <a:solidFill>
                  <a:srgbClr val="424242"/>
                </a:solidFill>
                <a:effectLst/>
                <a:latin typeface="Segoe Sans"/>
              </a:rPr>
              <a:t>Harari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no livro que escreveu logo após a pandemia de Covid-19:</a:t>
            </a:r>
            <a:b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</a:b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“Toda crise é também uma oportunidade.”</a:t>
            </a:r>
            <a:endParaRPr lang="pt-BR" b="0" i="0" dirty="0">
              <a:solidFill>
                <a:srgbClr val="424242"/>
              </a:solidFill>
              <a:effectLst/>
              <a:latin typeface="Segoe Sans"/>
            </a:endParaRP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E de fato, estamos diante de uma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janela de oportunidade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aberta pelo Ministro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Flávio Dino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relator das ações no STF, para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aperfeiçoar o modelo de repasse das transferências especiais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. Essa é a chance de construirmos um sistema mais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transparente, eficiente e justo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que preserve a agilidade das transferências, mas com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segurança jurídica, rastreabilidade e foco em resultados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Cabe a nós, enquanto gestores, técnicos e órgãos de controle,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aproveitar essa oportunidade para transformar o que hoje é um desafio em um novo padrão de excelência na gestão dos recursos públicos</a:t>
            </a:r>
            <a:endParaRPr lang="pt-BR" b="0" i="0" dirty="0">
              <a:solidFill>
                <a:srgbClr val="424242"/>
              </a:solidFill>
              <a:effectLst/>
              <a:latin typeface="Segoe San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D3BB4-5D48-4A1F-81C1-C38A88CA5C5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109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As decisões recentes do STF, como vimos, trouxeram uma série de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mudanças profundas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na forma como as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transferências especiais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devem ser executadas. Essas mudanças, embora necessárias,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impactaram fortemente os gestores municipais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Muitos enfrentaram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dificuldades operacionais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como o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bloqueio de repasses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de emendas já previstas, a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exigência de planos de trabalho retroativos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— inclusive para exercícios anteriores, de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2019 a 2023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— e a necessidade de se adaptar rapidamente a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novas exigências de transparência e controle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como a obrigatoriedade de uso do </a:t>
            </a:r>
            <a:r>
              <a:rPr lang="pt-BR" b="1" i="0" dirty="0" err="1">
                <a:solidFill>
                  <a:srgbClr val="424242"/>
                </a:solidFill>
                <a:effectLst/>
                <a:latin typeface="Segoe Sans"/>
              </a:rPr>
              <a:t>TransfereGov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É natural que esse cenário tenha gerado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insegurança jurídica, sobrecarga administrativa e frustração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 nos municípios, especialmente os menores, que muitas vezes não têm estrutura técnica para lidar com tantas exigências.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Mas é aqui que entra a reflexão provocada por </a:t>
            </a:r>
            <a:r>
              <a:rPr lang="pt-BR" b="1" i="0" dirty="0" err="1">
                <a:solidFill>
                  <a:srgbClr val="424242"/>
                </a:solidFill>
                <a:effectLst/>
                <a:latin typeface="Segoe Sans"/>
              </a:rPr>
              <a:t>Yuval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 </a:t>
            </a:r>
            <a:r>
              <a:rPr lang="pt-BR" b="1" i="0" dirty="0" err="1">
                <a:solidFill>
                  <a:srgbClr val="424242"/>
                </a:solidFill>
                <a:effectLst/>
                <a:latin typeface="Segoe Sans"/>
              </a:rPr>
              <a:t>Harari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no livro que escreveu logo após a pandemia de Covid-19:</a:t>
            </a:r>
            <a:b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</a:b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“Toda crise é também uma oportunidade.”</a:t>
            </a:r>
            <a:endParaRPr lang="pt-BR" b="0" i="0" dirty="0">
              <a:solidFill>
                <a:srgbClr val="424242"/>
              </a:solidFill>
              <a:effectLst/>
              <a:latin typeface="Segoe Sans"/>
            </a:endParaRPr>
          </a:p>
          <a:p>
            <a:pPr algn="l">
              <a:spcBef>
                <a:spcPts val="600"/>
              </a:spcBef>
              <a:spcAft>
                <a:spcPts val="300"/>
              </a:spcAft>
              <a:buNone/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E de fato, estamos diante de uma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janela de oportunidade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aberta pelo Ministro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Flávio Dino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relator das ações no STF, para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aperfeiçoar o modelo de repasse das transferências especiais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. Essa é a chance de construirmos um sistema mais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transparente, eficiente e justo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, que preserve a agilidade das transferências, mas com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segurança jurídica, rastreabilidade e foco em resultados</a:t>
            </a: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pt-BR" b="0" i="0" dirty="0">
                <a:solidFill>
                  <a:srgbClr val="424242"/>
                </a:solidFill>
                <a:effectLst/>
                <a:latin typeface="Segoe Sans"/>
              </a:rPr>
              <a:t>Cabe a nós, enquanto gestores, técnicos e órgãos de controle, </a:t>
            </a:r>
            <a:r>
              <a:rPr lang="pt-BR" b="1" i="0" dirty="0">
                <a:solidFill>
                  <a:srgbClr val="424242"/>
                </a:solidFill>
                <a:effectLst/>
                <a:latin typeface="Segoe Sans"/>
              </a:rPr>
              <a:t>aproveitar essa oportunidade para transformar o que hoje é um desafio em um novo padrão de excelência na gestão dos recursos públicos</a:t>
            </a:r>
            <a:endParaRPr lang="pt-BR" b="0" i="0" dirty="0">
              <a:solidFill>
                <a:srgbClr val="424242"/>
              </a:solidFill>
              <a:effectLst/>
              <a:latin typeface="Segoe San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D3BB4-5D48-4A1F-81C1-C38A88CA5C5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54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7D56D-8254-5FEA-732D-C7E16F0ED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A84D96-4C6E-BC3E-DBEB-12A7FBEFB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212522-4F2D-AAA0-1EF6-F6CC5F94D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845624-6750-2932-45E8-E464391E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FB2E46-C706-4803-8A9F-341739F8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26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F3A56-96C7-81B4-8B66-DE37A8D35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E59015-8CE9-66E4-8E25-8220D66E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00A3C7-C7AD-CCCE-9510-16F9E161C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368D1C-650C-01A7-D822-69C228E57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279FC7-AB74-5BB6-DD95-80B65D40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45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42B0CF-7BC8-E93D-529C-FBE1D43BE3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1F348AD-0430-BC1F-8F19-057CBEF3B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B67529-D43A-480F-A6F8-3DDE167F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212A8A-5A96-7B85-9576-0720DB3A9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BDFB98-C895-6DDB-D63B-CC03E90B3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77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308109-244F-8863-17EB-BBC7400BA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F74755-EE16-5F8A-48BD-D5F8FDCB7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CCDC13-E45D-EB09-9695-15993119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C19A44F-8069-E190-74C0-0302B3E02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CA4E8F-D7F6-DFBD-5BD4-E5055FF4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0436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D5DAE-C033-5F86-0361-7C1DDC76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25CB57-0D61-C370-13ED-F0B120CC6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4D6784-95C4-B29E-137C-5BCC7CF64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9F2CBB-81B5-0895-6D9F-0B3E1E76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3765E6-7A1F-83CF-A7D4-AF2EBCE1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65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5A12D-8A10-97AB-645D-ADFB9C26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11E363-30B9-F76D-DA7D-E9B76BE06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36A19D-3808-9B91-0756-1BB9F62CF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032931-F95F-8C82-EB02-B204DAFC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BD8B73-56FD-533C-BA27-D7AD7357E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486956-ABF8-DC5D-FC6A-D3D5C939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890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6F52F-7FB3-8367-A4D4-F35DA978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7D6EF2-075D-BD54-2071-5285B463B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1CFB81-A14D-4C74-0F72-96B655D57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5BD617-CE79-50AB-D4D9-A046E42D3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4B441D0-CCEE-0139-CD46-40898DB0C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A985734-3A09-E3C4-7EF6-4B06154E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FA69254-C967-0EC3-BB33-31486214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49288FF-544E-FF1C-4E12-253833F6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898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8B703E-94A7-F51C-044D-343421E20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3B8EA9-14EE-A82D-986A-A6D6D239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94A9FFE-C85B-B9DB-79CC-F857BE2DB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0591475-3F4E-6A4C-18CB-D9599478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29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9D07B8E-CFF4-95DE-E10C-46034172E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71F7090-A9D4-7B3B-F3A7-2D61DDD55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57F660-AC09-07B9-0382-DF4C75A2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70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37F27-343D-AF8F-92D7-7B0D774A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4325FC-60C7-CBFA-5248-E66C5856B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C8C4218-B919-C332-F156-316B4C03E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D312D00-6B33-21BA-5FB2-2F3FB0FD0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DCAE2F-F13B-5BE7-1B6B-94ED3343F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58375E-0BBE-C22F-5BB9-DF8429B6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60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B01433-87AC-7009-5650-1D76E2DC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CD9E2D-D02D-13D8-FA55-70B80253D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2EB18B-2D7F-5688-092C-2A3845285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3F6160-5851-F650-A071-5F81DCDB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789F96D-30B9-FD50-C4AA-BBCDB45A9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0B91E5-3085-8727-FEA8-F20DC87D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12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07A3CAA-D3FD-7399-60F6-4B16AFB6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B237D7-01DF-7022-2564-3E1974C3B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09B7D2-950C-D146-8741-4A0E507EC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45C2DF-7609-4D00-B0D1-8E45CB6E7539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8E1833-BC22-208F-AC5C-355FEE9E5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E1E440-D9E2-3043-F7D4-D2E411355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5AF0DC-00F4-40D6-9EAC-D87B0D9869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0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udGest&#227;oInova&#231;&#227;o@tcu.gov.b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05A9AC1-36F8-614C-3E5F-CC9E90214297}"/>
              </a:ext>
            </a:extLst>
          </p:cNvPr>
          <p:cNvSpPr txBox="1">
            <a:spLocks/>
          </p:cNvSpPr>
          <p:nvPr/>
        </p:nvSpPr>
        <p:spPr>
          <a:xfrm>
            <a:off x="5229225" y="2710953"/>
            <a:ext cx="6474481" cy="2035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t-BR" sz="4400" dirty="0">
              <a:solidFill>
                <a:srgbClr val="27358A"/>
              </a:solidFill>
              <a:latin typeface="Aharoni" panose="02010803020104030203" pitchFamily="2" charset="-79"/>
              <a:ea typeface="Open Sans Light" panose="020F050202020403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DDC8B549-C0E1-CBEB-7FED-578EECC64ADD}"/>
              </a:ext>
            </a:extLst>
          </p:cNvPr>
          <p:cNvSpPr txBox="1"/>
          <p:nvPr/>
        </p:nvSpPr>
        <p:spPr>
          <a:xfrm>
            <a:off x="4731896" y="76204"/>
            <a:ext cx="6832053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629"/>
              </a:lnSpc>
            </a:pPr>
            <a:r>
              <a:rPr lang="en-US" sz="8800" b="1" spc="-558" dirty="0" err="1">
                <a:solidFill>
                  <a:srgbClr val="232B5F"/>
                </a:solidFill>
                <a:latin typeface="Aharoni" panose="02010803020104030203" pitchFamily="2" charset="-79"/>
                <a:ea typeface="Open Sans Bold"/>
                <a:cs typeface="Aharoni" panose="02010803020104030203" pitchFamily="2" charset="-79"/>
                <a:sym typeface="Open Sans Bold"/>
              </a:rPr>
              <a:t>Emendas</a:t>
            </a:r>
            <a:r>
              <a:rPr lang="en-US" sz="8800" b="1" spc="-558" dirty="0">
                <a:solidFill>
                  <a:srgbClr val="232B5F"/>
                </a:solidFill>
                <a:latin typeface="Aharoni" panose="02010803020104030203" pitchFamily="2" charset="-79"/>
                <a:ea typeface="Open Sans Bold"/>
                <a:cs typeface="Aharoni" panose="02010803020104030203" pitchFamily="2" charset="-79"/>
                <a:sym typeface="Open Sans Bold"/>
              </a:rPr>
              <a:t> 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E3BDC8C4-CED8-6BE0-BFFE-FAE3DCC97587}"/>
              </a:ext>
            </a:extLst>
          </p:cNvPr>
          <p:cNvSpPr txBox="1"/>
          <p:nvPr/>
        </p:nvSpPr>
        <p:spPr>
          <a:xfrm>
            <a:off x="5997166" y="1093520"/>
            <a:ext cx="6049525" cy="203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369"/>
              </a:lnSpc>
            </a:pPr>
            <a:r>
              <a:rPr lang="en-US" sz="12000" b="1" spc="-620" dirty="0" err="1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Open Sans Bold"/>
                <a:cs typeface="Segoe UI" panose="020B0502040204020203" pitchFamily="34" charset="0"/>
                <a:sym typeface="Open Sans Bold"/>
              </a:rPr>
              <a:t>Especiais</a:t>
            </a:r>
            <a:endParaRPr lang="en-US" sz="12000" b="1" spc="-62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Open Sans Bold"/>
              <a:cs typeface="Segoe UI" panose="020B0502040204020203" pitchFamily="34" charset="0"/>
              <a:sym typeface="Open Sans Bold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98CEEEB-AA9A-5FA7-8A07-8FC13123DFCD}"/>
              </a:ext>
            </a:extLst>
          </p:cNvPr>
          <p:cNvSpPr txBox="1"/>
          <p:nvPr/>
        </p:nvSpPr>
        <p:spPr>
          <a:xfrm>
            <a:off x="5605934" y="5566521"/>
            <a:ext cx="609777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cs typeface="Segoe UI" panose="020B0502040204020203" pitchFamily="34" charset="0"/>
              </a:rPr>
              <a:t>Patrícia Coimbra Souza Melo</a:t>
            </a:r>
          </a:p>
          <a:p>
            <a:pPr algn="r"/>
            <a:r>
              <a:rPr lang="pt-BR" sz="1600" dirty="0">
                <a:cs typeface="Segoe UI" panose="020B0502040204020203" pitchFamily="34" charset="0"/>
              </a:rPr>
              <a:t>Auditora Chefe </a:t>
            </a:r>
            <a:r>
              <a:rPr lang="pt-BR" sz="1600" dirty="0" err="1">
                <a:cs typeface="Segoe UI" panose="020B0502040204020203" pitchFamily="34" charset="0"/>
              </a:rPr>
              <a:t>AudGestãoInovação</a:t>
            </a:r>
            <a:r>
              <a:rPr lang="pt-BR" sz="1600" dirty="0">
                <a:cs typeface="Segoe UI" panose="020B0502040204020203" pitchFamily="34" charset="0"/>
              </a:rPr>
              <a:t> TCU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6D618EEA-8172-9E0D-18F1-1070DB8D3A75}"/>
              </a:ext>
            </a:extLst>
          </p:cNvPr>
          <p:cNvSpPr txBox="1"/>
          <p:nvPr/>
        </p:nvSpPr>
        <p:spPr>
          <a:xfrm>
            <a:off x="4656842" y="1119385"/>
            <a:ext cx="7419354" cy="2135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369"/>
              </a:lnSpc>
            </a:pPr>
            <a:r>
              <a:rPr lang="en-US" sz="12000" b="1" spc="-620" dirty="0" err="1">
                <a:solidFill>
                  <a:srgbClr val="008D3B"/>
                </a:solidFill>
                <a:latin typeface="Aharoni" panose="02010803020104030203" pitchFamily="2" charset="-79"/>
                <a:ea typeface="Open Sans Bold"/>
                <a:cs typeface="Aharoni" panose="02010803020104030203" pitchFamily="2" charset="-79"/>
                <a:sym typeface="Open Sans Bold"/>
              </a:rPr>
              <a:t>Impositivas</a:t>
            </a:r>
            <a:endParaRPr lang="en-US" sz="12000" b="1" spc="-620" dirty="0">
              <a:solidFill>
                <a:srgbClr val="008D3B"/>
              </a:solidFill>
              <a:latin typeface="Aharoni" panose="02010803020104030203" pitchFamily="2" charset="-79"/>
              <a:ea typeface="Open Sans Bold"/>
              <a:cs typeface="Aharoni" panose="02010803020104030203" pitchFamily="2" charset="-79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0617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A2F4E9-0138-6995-7C27-BC910957C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4B392531-5D79-5264-0D16-9C96EC204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14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318E79-7979-731C-0B7A-CB36C0983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Diagrama&#10;&#10;Descrição gerada automaticamente">
            <a:extLst>
              <a:ext uri="{FF2B5EF4-FFF2-40B4-BE49-F238E27FC236}">
                <a16:creationId xmlns:a16="http://schemas.microsoft.com/office/drawing/2014/main" id="{9DDFBCB3-D172-671E-3DFD-A83B0DEE1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0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xto, Aplicativo&#10;&#10;Descrição gerada automaticamente">
            <a:extLst>
              <a:ext uri="{FF2B5EF4-FFF2-40B4-BE49-F238E27FC236}">
                <a16:creationId xmlns:a16="http://schemas.microsoft.com/office/drawing/2014/main" id="{7658DD85-868D-8B25-9CFD-F3B10D549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1AC9AF90-BBB4-232A-745B-C7D981523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6C3107-7952-8EF1-DD5A-D65682A7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5BEEDF6-5214-8F35-D7F4-D423DFC82E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-4236" y="-1998"/>
            <a:ext cx="12200470" cy="686450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E70A5EA-C1E0-7C95-DDB5-DDD6A730AC7D}"/>
              </a:ext>
            </a:extLst>
          </p:cNvPr>
          <p:cNvSpPr txBox="1"/>
          <p:nvPr/>
        </p:nvSpPr>
        <p:spPr>
          <a:xfrm>
            <a:off x="2511713" y="2918460"/>
            <a:ext cx="6953250" cy="433965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pt-BR" sz="5400" dirty="0">
              <a:solidFill>
                <a:schemeClr val="bg1"/>
              </a:solidFill>
            </a:endParaRPr>
          </a:p>
          <a:p>
            <a:pPr algn="ctr"/>
            <a:endParaRPr lang="pt-BR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pt-BR" sz="4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  <a:cs typeface="Segoe UI" panose="020B0502040204020203" pitchFamily="34" charset="0"/>
              </a:rPr>
              <a:t>Patrícia Coimbra Souza Melo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AudGestãoInovação@tcu.gov.br</a:t>
            </a:r>
            <a:endParaRPr lang="pt-BR" sz="2000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  <a:cs typeface="Segoe UI" panose="020B0502040204020203" pitchFamily="34" charset="0"/>
              </a:rPr>
              <a:t>Auditora Chefe da Unidade de Auditoria Especializada em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cs typeface="Segoe UI" panose="020B0502040204020203" pitchFamily="34" charset="0"/>
              </a:rPr>
              <a:t>Gestão do Estado e Inovação do TCU</a:t>
            </a:r>
          </a:p>
          <a:p>
            <a:pPr algn="ctr"/>
            <a:endParaRPr lang="pt-BR" sz="5400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E52A16A-483C-B798-A748-96708DE4267E}"/>
              </a:ext>
            </a:extLst>
          </p:cNvPr>
          <p:cNvSpPr txBox="1"/>
          <p:nvPr/>
        </p:nvSpPr>
        <p:spPr>
          <a:xfrm>
            <a:off x="3219738" y="2804391"/>
            <a:ext cx="906751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000" dirty="0">
                <a:solidFill>
                  <a:srgbClr val="FFFFFF"/>
                </a:solidFill>
                <a:latin typeface="Segoe UI Black"/>
                <a:ea typeface="Segoe UI Black"/>
              </a:rPr>
              <a:t>Grata pela atenção!!!</a:t>
            </a:r>
            <a:endParaRPr lang="pt-BR" sz="4000" dirty="0">
              <a:latin typeface="Segoe UI Black"/>
              <a:ea typeface="Segoe UI Black"/>
            </a:endParaRPr>
          </a:p>
        </p:txBody>
      </p:sp>
    </p:spTree>
    <p:extLst>
      <p:ext uri="{BB962C8B-B14F-4D97-AF65-F5344CB8AC3E}">
        <p14:creationId xmlns:p14="http://schemas.microsoft.com/office/powerpoint/2010/main" val="152903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415042-0113-4761-8c25-c9cec4a35d21" xsi:nil="true"/>
    <lcf76f155ced4ddcb4097134ff3c332f xmlns="a5a82e99-f0be-4ed6-9e66-a935d5bdd89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F47EC108BB3164DB4FB086D86383301" ma:contentTypeVersion="11" ma:contentTypeDescription="Crie um novo documento." ma:contentTypeScope="" ma:versionID="3ae41add6b0135ae00ab4a79a0442157">
  <xsd:schema xmlns:xsd="http://www.w3.org/2001/XMLSchema" xmlns:xs="http://www.w3.org/2001/XMLSchema" xmlns:p="http://schemas.microsoft.com/office/2006/metadata/properties" xmlns:ns2="a5a82e99-f0be-4ed6-9e66-a935d5bdd89d" xmlns:ns3="56415042-0113-4761-8c25-c9cec4a35d21" targetNamespace="http://schemas.microsoft.com/office/2006/metadata/properties" ma:root="true" ma:fieldsID="a9f199ce286ea53072272f6698c13d15" ns2:_="" ns3:_="">
    <xsd:import namespace="a5a82e99-f0be-4ed6-9e66-a935d5bdd89d"/>
    <xsd:import namespace="56415042-0113-4761-8c25-c9cec4a35d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82e99-f0be-4ed6-9e66-a935d5bdd8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67cb4b0-d69b-4455-a2ce-c5ad0eb209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415042-0113-4761-8c25-c9cec4a35d2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6b216a0-47ca-4649-91cb-ff102d0d3f33}" ma:internalName="TaxCatchAll" ma:showField="CatchAllData" ma:web="56415042-0113-4761-8c25-c9cec4a35d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E9BC5D-09A5-4672-BB01-3EB9B5719852}">
  <ds:schemaRefs>
    <ds:schemaRef ds:uri="http://purl.org/dc/terms/"/>
    <ds:schemaRef ds:uri="a5a82e99-f0be-4ed6-9e66-a935d5bdd89d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56415042-0113-4761-8c25-c9cec4a35d21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541A0F9-5427-4DD4-9333-CFA41CC66F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EB9077-5124-48AB-84CF-B2BF69736C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a82e99-f0be-4ed6-9e66-a935d5bdd89d"/>
    <ds:schemaRef ds:uri="56415042-0113-4761-8c25-c9cec4a35d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f158188-9a11-44c2-b7fc-21e85613ba27}" enabled="0" method="" siteId="{bf158188-9a11-44c2-b7fc-21e85613ba2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13323</TotalTime>
  <Words>743</Words>
  <Application>Microsoft Office PowerPoint</Application>
  <PresentationFormat>Widescreen</PresentationFormat>
  <Paragraphs>34</Paragraphs>
  <Slides>6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4" baseType="lpstr">
      <vt:lpstr>Segoe UI</vt:lpstr>
      <vt:lpstr>Aptos</vt:lpstr>
      <vt:lpstr>Segoe UI Black</vt:lpstr>
      <vt:lpstr>Aptos Display</vt:lpstr>
      <vt:lpstr>Aharoni</vt:lpstr>
      <vt:lpstr>Arial</vt:lpstr>
      <vt:lpstr>Segoe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Diretrizes do TCU</dc:title>
  <dc:creator>Rodrigo Duarte Silva</dc:creator>
  <cp:lastModifiedBy>Patrícia Coimbra Souza Melo</cp:lastModifiedBy>
  <cp:revision>130</cp:revision>
  <dcterms:created xsi:type="dcterms:W3CDTF">2025-01-16T17:52:30Z</dcterms:created>
  <dcterms:modified xsi:type="dcterms:W3CDTF">2026-03-06T19:26:48Z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0x0101008F47EC108BB3164DB4FB086D86383301</vt:lpwstr>
  </property>
  <property fmtid="{D5CDD505-2E9C-101B-9397-08002B2CF9AE}" pid="3" name="MediaServiceImageTags">
    <vt:lpwstr/>
  </property>
</Properties>
</file>