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926" r:id="rId5"/>
    <p:sldId id="285" r:id="rId6"/>
    <p:sldId id="279" r:id="rId7"/>
    <p:sldId id="1016" r:id="rId8"/>
    <p:sldId id="1027" r:id="rId9"/>
    <p:sldId id="2040" r:id="rId10"/>
    <p:sldId id="1024" r:id="rId11"/>
    <p:sldId id="1995" r:id="rId12"/>
    <p:sldId id="1994" r:id="rId13"/>
    <p:sldId id="265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169D36-DA92-9CDE-A3AB-CA3DBF25695C}" name="Emanuel Filipe Rodrigues Bezerra" initials="EB" userId="S::emanuel.bezerra@cgu.gov.br::c1bd2f16-913a-46f4-9473-f284ae59d8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8AC6E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DC2AC6-2452-4FCA-846F-1CA445007707}" v="12" dt="2026-02-11T18:04:27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09" autoAdjust="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 Vivas" userId="311e92dc-1e89-45ea-97bd-3a67a1967cb7" providerId="ADAL" clId="{E4872F4A-327E-44E3-B230-1B27190A5195}"/>
    <pc:docChg chg="custSel addSld delSld modSld">
      <pc:chgData name="Vivian Vivas" userId="311e92dc-1e89-45ea-97bd-3a67a1967cb7" providerId="ADAL" clId="{E4872F4A-327E-44E3-B230-1B27190A5195}" dt="2026-02-11T18:21:59.448" v="138" actId="6549"/>
      <pc:docMkLst>
        <pc:docMk/>
      </pc:docMkLst>
      <pc:sldChg chg="delSp mod">
        <pc:chgData name="Vivian Vivas" userId="311e92dc-1e89-45ea-97bd-3a67a1967cb7" providerId="ADAL" clId="{E4872F4A-327E-44E3-B230-1B27190A5195}" dt="2026-02-11T17:56:23.839" v="49" actId="478"/>
        <pc:sldMkLst>
          <pc:docMk/>
          <pc:sldMk cId="2709602971" sldId="265"/>
        </pc:sldMkLst>
        <pc:spChg chg="del">
          <ac:chgData name="Vivian Vivas" userId="311e92dc-1e89-45ea-97bd-3a67a1967cb7" providerId="ADAL" clId="{E4872F4A-327E-44E3-B230-1B27190A5195}" dt="2026-02-11T17:56:23.839" v="49" actId="478"/>
          <ac:spMkLst>
            <pc:docMk/>
            <pc:sldMk cId="2709602971" sldId="265"/>
            <ac:spMk id="7" creationId="{77335462-B707-48EC-92D6-326DBAA6C1B0}"/>
          </ac:spMkLst>
        </pc:spChg>
      </pc:sldChg>
      <pc:sldChg chg="add">
        <pc:chgData name="Vivian Vivas" userId="311e92dc-1e89-45ea-97bd-3a67a1967cb7" providerId="ADAL" clId="{E4872F4A-327E-44E3-B230-1B27190A5195}" dt="2026-02-11T17:58:18.723" v="53"/>
        <pc:sldMkLst>
          <pc:docMk/>
          <pc:sldMk cId="3811121512" sldId="285"/>
        </pc:sldMkLst>
      </pc:sldChg>
      <pc:sldChg chg="delSp modSp mod">
        <pc:chgData name="Vivian Vivas" userId="311e92dc-1e89-45ea-97bd-3a67a1967cb7" providerId="ADAL" clId="{E4872F4A-327E-44E3-B230-1B27190A5195}" dt="2026-02-11T17:56:39.793" v="52" actId="1076"/>
        <pc:sldMkLst>
          <pc:docMk/>
          <pc:sldMk cId="786740011" sldId="926"/>
        </pc:sldMkLst>
        <pc:spChg chg="mod">
          <ac:chgData name="Vivian Vivas" userId="311e92dc-1e89-45ea-97bd-3a67a1967cb7" providerId="ADAL" clId="{E4872F4A-327E-44E3-B230-1B27190A5195}" dt="2026-02-11T17:56:36.848" v="51" actId="1076"/>
          <ac:spMkLst>
            <pc:docMk/>
            <pc:sldMk cId="786740011" sldId="926"/>
            <ac:spMk id="6" creationId="{49F99AAE-2ED9-4C7E-A498-62D660C9E0F7}"/>
          </ac:spMkLst>
        </pc:spChg>
        <pc:spChg chg="del">
          <ac:chgData name="Vivian Vivas" userId="311e92dc-1e89-45ea-97bd-3a67a1967cb7" providerId="ADAL" clId="{E4872F4A-327E-44E3-B230-1B27190A5195}" dt="2026-02-11T17:54:51.525" v="3" actId="478"/>
          <ac:spMkLst>
            <pc:docMk/>
            <pc:sldMk cId="786740011" sldId="926"/>
            <ac:spMk id="8" creationId="{140831EB-6AEC-41AF-985D-6E975621027A}"/>
          </ac:spMkLst>
        </pc:spChg>
        <pc:spChg chg="del">
          <ac:chgData name="Vivian Vivas" userId="311e92dc-1e89-45ea-97bd-3a67a1967cb7" providerId="ADAL" clId="{E4872F4A-327E-44E3-B230-1B27190A5195}" dt="2026-02-11T17:54:49.261" v="2" actId="478"/>
          <ac:spMkLst>
            <pc:docMk/>
            <pc:sldMk cId="786740011" sldId="926"/>
            <ac:spMk id="9" creationId="{D958B3F8-6612-C0A9-F1DE-33E0B0B477F4}"/>
          </ac:spMkLst>
        </pc:spChg>
        <pc:picChg chg="mod">
          <ac:chgData name="Vivian Vivas" userId="311e92dc-1e89-45ea-97bd-3a67a1967cb7" providerId="ADAL" clId="{E4872F4A-327E-44E3-B230-1B27190A5195}" dt="2026-02-11T17:56:39.793" v="52" actId="1076"/>
          <ac:picMkLst>
            <pc:docMk/>
            <pc:sldMk cId="786740011" sldId="926"/>
            <ac:picMk id="7" creationId="{72657C84-E07A-24D8-4233-BEBAD6172041}"/>
          </ac:picMkLst>
        </pc:picChg>
      </pc:sldChg>
      <pc:sldChg chg="del">
        <pc:chgData name="Vivian Vivas" userId="311e92dc-1e89-45ea-97bd-3a67a1967cb7" providerId="ADAL" clId="{E4872F4A-327E-44E3-B230-1B27190A5195}" dt="2026-02-11T17:56:12.094" v="45" actId="47"/>
        <pc:sldMkLst>
          <pc:docMk/>
          <pc:sldMk cId="2491941826" sldId="1013"/>
        </pc:sldMkLst>
      </pc:sldChg>
      <pc:sldChg chg="del">
        <pc:chgData name="Vivian Vivas" userId="311e92dc-1e89-45ea-97bd-3a67a1967cb7" providerId="ADAL" clId="{E4872F4A-327E-44E3-B230-1B27190A5195}" dt="2026-02-11T17:56:27.422" v="50" actId="47"/>
        <pc:sldMkLst>
          <pc:docMk/>
          <pc:sldMk cId="2414951897" sldId="1014"/>
        </pc:sldMkLst>
      </pc:sldChg>
      <pc:sldChg chg="modSp mod">
        <pc:chgData name="Vivian Vivas" userId="311e92dc-1e89-45ea-97bd-3a67a1967cb7" providerId="ADAL" clId="{E4872F4A-327E-44E3-B230-1B27190A5195}" dt="2026-02-11T18:21:56.777" v="137" actId="6549"/>
        <pc:sldMkLst>
          <pc:docMk/>
          <pc:sldMk cId="1146114397" sldId="1016"/>
        </pc:sldMkLst>
        <pc:spChg chg="mod">
          <ac:chgData name="Vivian Vivas" userId="311e92dc-1e89-45ea-97bd-3a67a1967cb7" providerId="ADAL" clId="{E4872F4A-327E-44E3-B230-1B27190A5195}" dt="2026-02-11T18:21:56.777" v="137" actId="6549"/>
          <ac:spMkLst>
            <pc:docMk/>
            <pc:sldMk cId="1146114397" sldId="1016"/>
            <ac:spMk id="2" creationId="{7CEE740E-29A1-94D4-161E-2771F1F2B96D}"/>
          </ac:spMkLst>
        </pc:spChg>
      </pc:sldChg>
      <pc:sldChg chg="del">
        <pc:chgData name="Vivian Vivas" userId="311e92dc-1e89-45ea-97bd-3a67a1967cb7" providerId="ADAL" clId="{E4872F4A-327E-44E3-B230-1B27190A5195}" dt="2026-02-11T17:55:15.287" v="4" actId="47"/>
        <pc:sldMkLst>
          <pc:docMk/>
          <pc:sldMk cId="1098176619" sldId="1018"/>
        </pc:sldMkLst>
      </pc:sldChg>
      <pc:sldChg chg="del">
        <pc:chgData name="Vivian Vivas" userId="311e92dc-1e89-45ea-97bd-3a67a1967cb7" providerId="ADAL" clId="{E4872F4A-327E-44E3-B230-1B27190A5195}" dt="2026-02-11T17:56:06.174" v="42" actId="47"/>
        <pc:sldMkLst>
          <pc:docMk/>
          <pc:sldMk cId="3325718761" sldId="1019"/>
        </pc:sldMkLst>
      </pc:sldChg>
      <pc:sldChg chg="del">
        <pc:chgData name="Vivian Vivas" userId="311e92dc-1e89-45ea-97bd-3a67a1967cb7" providerId="ADAL" clId="{E4872F4A-327E-44E3-B230-1B27190A5195}" dt="2026-02-11T17:56:16.546" v="48" actId="47"/>
        <pc:sldMkLst>
          <pc:docMk/>
          <pc:sldMk cId="1535587029" sldId="1021"/>
        </pc:sldMkLst>
      </pc:sldChg>
      <pc:sldChg chg="del">
        <pc:chgData name="Vivian Vivas" userId="311e92dc-1e89-45ea-97bd-3a67a1967cb7" providerId="ADAL" clId="{E4872F4A-327E-44E3-B230-1B27190A5195}" dt="2026-02-11T17:56:14.091" v="46" actId="47"/>
        <pc:sldMkLst>
          <pc:docMk/>
          <pc:sldMk cId="666013228" sldId="1022"/>
        </pc:sldMkLst>
      </pc:sldChg>
      <pc:sldChg chg="delSp modSp mod">
        <pc:chgData name="Vivian Vivas" userId="311e92dc-1e89-45ea-97bd-3a67a1967cb7" providerId="ADAL" clId="{E4872F4A-327E-44E3-B230-1B27190A5195}" dt="2026-02-11T17:56:00.571" v="41" actId="20577"/>
        <pc:sldMkLst>
          <pc:docMk/>
          <pc:sldMk cId="2703449685" sldId="1024"/>
        </pc:sldMkLst>
        <pc:spChg chg="mod">
          <ac:chgData name="Vivian Vivas" userId="311e92dc-1e89-45ea-97bd-3a67a1967cb7" providerId="ADAL" clId="{E4872F4A-327E-44E3-B230-1B27190A5195}" dt="2026-02-11T17:56:00.571" v="41" actId="20577"/>
          <ac:spMkLst>
            <pc:docMk/>
            <pc:sldMk cId="2703449685" sldId="1024"/>
            <ac:spMk id="2" creationId="{8306140C-E7C6-5834-392F-49621EAE8C00}"/>
          </ac:spMkLst>
        </pc:spChg>
        <pc:spChg chg="del mod">
          <ac:chgData name="Vivian Vivas" userId="311e92dc-1e89-45ea-97bd-3a67a1967cb7" providerId="ADAL" clId="{E4872F4A-327E-44E3-B230-1B27190A5195}" dt="2026-02-11T17:55:41.160" v="27" actId="478"/>
          <ac:spMkLst>
            <pc:docMk/>
            <pc:sldMk cId="2703449685" sldId="1024"/>
            <ac:spMk id="3" creationId="{A82D9B82-B340-02CC-9024-CF7719C22407}"/>
          </ac:spMkLst>
        </pc:spChg>
        <pc:spChg chg="mod">
          <ac:chgData name="Vivian Vivas" userId="311e92dc-1e89-45ea-97bd-3a67a1967cb7" providerId="ADAL" clId="{E4872F4A-327E-44E3-B230-1B27190A5195}" dt="2026-02-11T17:55:55.568" v="30" actId="13926"/>
          <ac:spMkLst>
            <pc:docMk/>
            <pc:sldMk cId="2703449685" sldId="1024"/>
            <ac:spMk id="4" creationId="{85345615-4D9B-D76E-F45C-C0287177AE8E}"/>
          </ac:spMkLst>
        </pc:spChg>
      </pc:sldChg>
      <pc:sldChg chg="modSp mod">
        <pc:chgData name="Vivian Vivas" userId="311e92dc-1e89-45ea-97bd-3a67a1967cb7" providerId="ADAL" clId="{E4872F4A-327E-44E3-B230-1B27190A5195}" dt="2026-02-11T18:21:59.448" v="138" actId="6549"/>
        <pc:sldMkLst>
          <pc:docMk/>
          <pc:sldMk cId="3918971587" sldId="1027"/>
        </pc:sldMkLst>
        <pc:spChg chg="mod">
          <ac:chgData name="Vivian Vivas" userId="311e92dc-1e89-45ea-97bd-3a67a1967cb7" providerId="ADAL" clId="{E4872F4A-327E-44E3-B230-1B27190A5195}" dt="2026-02-11T18:21:59.448" v="138" actId="6549"/>
          <ac:spMkLst>
            <pc:docMk/>
            <pc:sldMk cId="3918971587" sldId="1027"/>
            <ac:spMk id="3" creationId="{637131F9-C412-D3BF-4076-32AD174FF1ED}"/>
          </ac:spMkLst>
        </pc:spChg>
      </pc:sldChg>
      <pc:sldChg chg="modSp add mod">
        <pc:chgData name="Vivian Vivas" userId="311e92dc-1e89-45ea-97bd-3a67a1967cb7" providerId="ADAL" clId="{E4872F4A-327E-44E3-B230-1B27190A5195}" dt="2026-02-11T18:04:42.423" v="136" actId="207"/>
        <pc:sldMkLst>
          <pc:docMk/>
          <pc:sldMk cId="2161077072" sldId="1994"/>
        </pc:sldMkLst>
        <pc:graphicFrameChg chg="mod modGraphic">
          <ac:chgData name="Vivian Vivas" userId="311e92dc-1e89-45ea-97bd-3a67a1967cb7" providerId="ADAL" clId="{E4872F4A-327E-44E3-B230-1B27190A5195}" dt="2026-02-11T18:04:42.423" v="136" actId="207"/>
          <ac:graphicFrameMkLst>
            <pc:docMk/>
            <pc:sldMk cId="2161077072" sldId="1994"/>
            <ac:graphicFrameMk id="3" creationId="{6F277414-BF60-BB42-AF04-D8992DDDD113}"/>
          </ac:graphicFrameMkLst>
        </pc:graphicFrameChg>
      </pc:sldChg>
      <pc:sldChg chg="delSp modSp add mod">
        <pc:chgData name="Vivian Vivas" userId="311e92dc-1e89-45ea-97bd-3a67a1967cb7" providerId="ADAL" clId="{E4872F4A-327E-44E3-B230-1B27190A5195}" dt="2026-02-11T18:03:33.899" v="126" actId="20577"/>
        <pc:sldMkLst>
          <pc:docMk/>
          <pc:sldMk cId="4191123917" sldId="1995"/>
        </pc:sldMkLst>
        <pc:spChg chg="mod">
          <ac:chgData name="Vivian Vivas" userId="311e92dc-1e89-45ea-97bd-3a67a1967cb7" providerId="ADAL" clId="{E4872F4A-327E-44E3-B230-1B27190A5195}" dt="2026-02-11T18:02:42.196" v="98" actId="1076"/>
          <ac:spMkLst>
            <pc:docMk/>
            <pc:sldMk cId="4191123917" sldId="1995"/>
            <ac:spMk id="2" creationId="{04174304-B770-0E23-EF79-A8035431B1B8}"/>
          </ac:spMkLst>
        </pc:spChg>
        <pc:spChg chg="del mod">
          <ac:chgData name="Vivian Vivas" userId="311e92dc-1e89-45ea-97bd-3a67a1967cb7" providerId="ADAL" clId="{E4872F4A-327E-44E3-B230-1B27190A5195}" dt="2026-02-11T18:01:20.372" v="80" actId="478"/>
          <ac:spMkLst>
            <pc:docMk/>
            <pc:sldMk cId="4191123917" sldId="1995"/>
            <ac:spMk id="7" creationId="{26C850CC-459A-B183-8D56-5AD727C400B5}"/>
          </ac:spMkLst>
        </pc:spChg>
        <pc:spChg chg="del">
          <ac:chgData name="Vivian Vivas" userId="311e92dc-1e89-45ea-97bd-3a67a1967cb7" providerId="ADAL" clId="{E4872F4A-327E-44E3-B230-1B27190A5195}" dt="2026-02-11T17:59:41.677" v="56" actId="478"/>
          <ac:spMkLst>
            <pc:docMk/>
            <pc:sldMk cId="4191123917" sldId="1995"/>
            <ac:spMk id="8" creationId="{0DAE47E5-50C1-A0D4-821F-64EF4063422B}"/>
          </ac:spMkLst>
        </pc:spChg>
        <pc:spChg chg="del">
          <ac:chgData name="Vivian Vivas" userId="311e92dc-1e89-45ea-97bd-3a67a1967cb7" providerId="ADAL" clId="{E4872F4A-327E-44E3-B230-1B27190A5195}" dt="2026-02-11T18:00:13.182" v="78" actId="478"/>
          <ac:spMkLst>
            <pc:docMk/>
            <pc:sldMk cId="4191123917" sldId="1995"/>
            <ac:spMk id="9" creationId="{12FBEF64-A01C-CD53-A387-63D2D1BE0AB3}"/>
          </ac:spMkLst>
        </pc:spChg>
        <pc:spChg chg="mod topLvl">
          <ac:chgData name="Vivian Vivas" userId="311e92dc-1e89-45ea-97bd-3a67a1967cb7" providerId="ADAL" clId="{E4872F4A-327E-44E3-B230-1B27190A5195}" dt="2026-02-11T18:02:46.725" v="101" actId="20577"/>
          <ac:spMkLst>
            <pc:docMk/>
            <pc:sldMk cId="4191123917" sldId="1995"/>
            <ac:spMk id="11" creationId="{49E29D42-3AC4-75C7-2919-DAF312D21F75}"/>
          </ac:spMkLst>
        </pc:spChg>
        <pc:spChg chg="mod topLvl">
          <ac:chgData name="Vivian Vivas" userId="311e92dc-1e89-45ea-97bd-3a67a1967cb7" providerId="ADAL" clId="{E4872F4A-327E-44E3-B230-1B27190A5195}" dt="2026-02-11T18:03:20.128" v="110" actId="20577"/>
          <ac:spMkLst>
            <pc:docMk/>
            <pc:sldMk cId="4191123917" sldId="1995"/>
            <ac:spMk id="12" creationId="{601D33A3-00A2-C64D-E077-D7C229F34360}"/>
          </ac:spMkLst>
        </pc:spChg>
        <pc:spChg chg="mod topLvl">
          <ac:chgData name="Vivian Vivas" userId="311e92dc-1e89-45ea-97bd-3a67a1967cb7" providerId="ADAL" clId="{E4872F4A-327E-44E3-B230-1B27190A5195}" dt="2026-02-11T18:02:54.877" v="103" actId="20577"/>
          <ac:spMkLst>
            <pc:docMk/>
            <pc:sldMk cId="4191123917" sldId="1995"/>
            <ac:spMk id="13" creationId="{DB0B4798-57EB-23A0-E096-FDC1A030AB55}"/>
          </ac:spMkLst>
        </pc:spChg>
        <pc:spChg chg="mod topLvl">
          <ac:chgData name="Vivian Vivas" userId="311e92dc-1e89-45ea-97bd-3a67a1967cb7" providerId="ADAL" clId="{E4872F4A-327E-44E3-B230-1B27190A5195}" dt="2026-02-11T18:03:33.899" v="126" actId="20577"/>
          <ac:spMkLst>
            <pc:docMk/>
            <pc:sldMk cId="4191123917" sldId="1995"/>
            <ac:spMk id="14" creationId="{0C7E738C-96CA-3F4F-ADDA-F8A2F1DBC424}"/>
          </ac:spMkLst>
        </pc:spChg>
        <pc:spChg chg="mod topLvl">
          <ac:chgData name="Vivian Vivas" userId="311e92dc-1e89-45ea-97bd-3a67a1967cb7" providerId="ADAL" clId="{E4872F4A-327E-44E3-B230-1B27190A5195}" dt="2026-02-11T18:03:01.327" v="105" actId="20577"/>
          <ac:spMkLst>
            <pc:docMk/>
            <pc:sldMk cId="4191123917" sldId="1995"/>
            <ac:spMk id="15" creationId="{9AD933F8-9B30-A777-5A8E-C8B860F9DDEB}"/>
          </ac:spMkLst>
        </pc:spChg>
        <pc:spChg chg="del mod topLvl">
          <ac:chgData name="Vivian Vivas" userId="311e92dc-1e89-45ea-97bd-3a67a1967cb7" providerId="ADAL" clId="{E4872F4A-327E-44E3-B230-1B27190A5195}" dt="2026-02-11T18:02:05.899" v="90" actId="478"/>
          <ac:spMkLst>
            <pc:docMk/>
            <pc:sldMk cId="4191123917" sldId="1995"/>
            <ac:spMk id="16" creationId="{9B7F0714-5E35-8D61-D320-76ED2B6B1CF5}"/>
          </ac:spMkLst>
        </pc:spChg>
        <pc:spChg chg="del mod topLvl">
          <ac:chgData name="Vivian Vivas" userId="311e92dc-1e89-45ea-97bd-3a67a1967cb7" providerId="ADAL" clId="{E4872F4A-327E-44E3-B230-1B27190A5195}" dt="2026-02-11T18:02:06.843" v="91" actId="478"/>
          <ac:spMkLst>
            <pc:docMk/>
            <pc:sldMk cId="4191123917" sldId="1995"/>
            <ac:spMk id="17" creationId="{8851E466-D9C8-196A-C5ED-DB38E788FC7B}"/>
          </ac:spMkLst>
        </pc:spChg>
        <pc:spChg chg="del mod topLvl">
          <ac:chgData name="Vivian Vivas" userId="311e92dc-1e89-45ea-97bd-3a67a1967cb7" providerId="ADAL" clId="{E4872F4A-327E-44E3-B230-1B27190A5195}" dt="2026-02-11T18:02:07.535" v="92" actId="478"/>
          <ac:spMkLst>
            <pc:docMk/>
            <pc:sldMk cId="4191123917" sldId="1995"/>
            <ac:spMk id="18" creationId="{B8B5ACAE-2838-0E64-A91B-1E2C1035C122}"/>
          </ac:spMkLst>
        </pc:spChg>
        <pc:spChg chg="del mod topLvl">
          <ac:chgData name="Vivian Vivas" userId="311e92dc-1e89-45ea-97bd-3a67a1967cb7" providerId="ADAL" clId="{E4872F4A-327E-44E3-B230-1B27190A5195}" dt="2026-02-11T18:02:08.233" v="93" actId="478"/>
          <ac:spMkLst>
            <pc:docMk/>
            <pc:sldMk cId="4191123917" sldId="1995"/>
            <ac:spMk id="19" creationId="{3CFC4637-E07C-33C0-5079-0BFF4B32286F}"/>
          </ac:spMkLst>
        </pc:spChg>
        <pc:spChg chg="mod">
          <ac:chgData name="Vivian Vivas" userId="311e92dc-1e89-45ea-97bd-3a67a1967cb7" providerId="ADAL" clId="{E4872F4A-327E-44E3-B230-1B27190A5195}" dt="2026-02-11T18:03:03.749" v="106" actId="20577"/>
          <ac:spMkLst>
            <pc:docMk/>
            <pc:sldMk cId="4191123917" sldId="1995"/>
            <ac:spMk id="21" creationId="{754D7F16-C16A-D979-C70F-074480C175A6}"/>
          </ac:spMkLst>
        </pc:spChg>
        <pc:spChg chg="mod">
          <ac:chgData name="Vivian Vivas" userId="311e92dc-1e89-45ea-97bd-3a67a1967cb7" providerId="ADAL" clId="{E4872F4A-327E-44E3-B230-1B27190A5195}" dt="2026-02-11T18:03:06.902" v="109" actId="20577"/>
          <ac:spMkLst>
            <pc:docMk/>
            <pc:sldMk cId="4191123917" sldId="1995"/>
            <ac:spMk id="22" creationId="{8A11788E-BF4C-4A5D-F1E9-ACF38D1D6138}"/>
          </ac:spMkLst>
        </pc:spChg>
        <pc:spChg chg="del mod">
          <ac:chgData name="Vivian Vivas" userId="311e92dc-1e89-45ea-97bd-3a67a1967cb7" providerId="ADAL" clId="{E4872F4A-327E-44E3-B230-1B27190A5195}" dt="2026-02-11T18:02:25.771" v="96" actId="478"/>
          <ac:spMkLst>
            <pc:docMk/>
            <pc:sldMk cId="4191123917" sldId="1995"/>
            <ac:spMk id="23" creationId="{7AA911FD-2FC3-B229-809A-23C2BD37747E}"/>
          </ac:spMkLst>
        </pc:spChg>
        <pc:spChg chg="del">
          <ac:chgData name="Vivian Vivas" userId="311e92dc-1e89-45ea-97bd-3a67a1967cb7" providerId="ADAL" clId="{E4872F4A-327E-44E3-B230-1B27190A5195}" dt="2026-02-11T18:00:11.059" v="77" actId="478"/>
          <ac:spMkLst>
            <pc:docMk/>
            <pc:sldMk cId="4191123917" sldId="1995"/>
            <ac:spMk id="36" creationId="{606ACA23-78E6-0412-0E4A-EB5AA70A13D8}"/>
          </ac:spMkLst>
        </pc:spChg>
        <pc:grpChg chg="del">
          <ac:chgData name="Vivian Vivas" userId="311e92dc-1e89-45ea-97bd-3a67a1967cb7" providerId="ADAL" clId="{E4872F4A-327E-44E3-B230-1B27190A5195}" dt="2026-02-11T18:02:01.459" v="89" actId="165"/>
          <ac:grpSpMkLst>
            <pc:docMk/>
            <pc:sldMk cId="4191123917" sldId="1995"/>
            <ac:grpSpMk id="10" creationId="{6DC09F31-C4C4-A06F-EC3C-909BA94EAF10}"/>
          </ac:grpSpMkLst>
        </pc:grpChg>
        <pc:grpChg chg="mod">
          <ac:chgData name="Vivian Vivas" userId="311e92dc-1e89-45ea-97bd-3a67a1967cb7" providerId="ADAL" clId="{E4872F4A-327E-44E3-B230-1B27190A5195}" dt="2026-02-11T18:02:23.890" v="95" actId="18245"/>
          <ac:grpSpMkLst>
            <pc:docMk/>
            <pc:sldMk cId="4191123917" sldId="1995"/>
            <ac:grpSpMk id="20" creationId="{5A1CB264-2617-00B0-D6E3-2D5ED7ABF7CA}"/>
          </ac:grpSpMkLst>
        </pc:grpChg>
        <pc:graphicFrameChg chg="del mod">
          <ac:chgData name="Vivian Vivas" userId="311e92dc-1e89-45ea-97bd-3a67a1967cb7" providerId="ADAL" clId="{E4872F4A-327E-44E3-B230-1B27190A5195}" dt="2026-02-11T18:02:23.890" v="95" actId="18245"/>
          <ac:graphicFrameMkLst>
            <pc:docMk/>
            <pc:sldMk cId="4191123917" sldId="1995"/>
            <ac:graphicFrameMk id="3" creationId="{96140B63-1B4C-8180-444E-BF02EFB7942B}"/>
          </ac:graphicFrameMkLst>
        </pc:graphicFrameChg>
        <pc:graphicFrameChg chg="del">
          <ac:chgData name="Vivian Vivas" userId="311e92dc-1e89-45ea-97bd-3a67a1967cb7" providerId="ADAL" clId="{E4872F4A-327E-44E3-B230-1B27190A5195}" dt="2026-02-11T18:00:08.504" v="76" actId="18245"/>
          <ac:graphicFrameMkLst>
            <pc:docMk/>
            <pc:sldMk cId="4191123917" sldId="1995"/>
            <ac:graphicFrameMk id="38" creationId="{74E04A2B-5873-6936-1F5C-DFC2240ACCB1}"/>
          </ac:graphicFrameMkLst>
        </pc:graphicFrameChg>
      </pc:sldChg>
      <pc:sldChg chg="del">
        <pc:chgData name="Vivian Vivas" userId="311e92dc-1e89-45ea-97bd-3a67a1967cb7" providerId="ADAL" clId="{E4872F4A-327E-44E3-B230-1B27190A5195}" dt="2026-02-11T17:56:09.427" v="43" actId="47"/>
        <pc:sldMkLst>
          <pc:docMk/>
          <pc:sldMk cId="1506669817" sldId="2041"/>
        </pc:sldMkLst>
      </pc:sldChg>
      <pc:sldChg chg="del">
        <pc:chgData name="Vivian Vivas" userId="311e92dc-1e89-45ea-97bd-3a67a1967cb7" providerId="ADAL" clId="{E4872F4A-327E-44E3-B230-1B27190A5195}" dt="2026-02-11T17:56:15.185" v="47" actId="47"/>
        <pc:sldMkLst>
          <pc:docMk/>
          <pc:sldMk cId="78295227" sldId="2042"/>
        </pc:sldMkLst>
      </pc:sldChg>
      <pc:sldChg chg="del">
        <pc:chgData name="Vivian Vivas" userId="311e92dc-1e89-45ea-97bd-3a67a1967cb7" providerId="ADAL" clId="{E4872F4A-327E-44E3-B230-1B27190A5195}" dt="2026-02-11T17:56:11.040" v="44" actId="47"/>
        <pc:sldMkLst>
          <pc:docMk/>
          <pc:sldMk cId="1745331266" sldId="204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94D57-BC6F-4CF1-A678-60ACD0FD8A8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6E27EB1D-12FB-45F8-87BD-69C2FDACDA33}">
      <dgm:prSet phldrT="[Texto]"/>
      <dgm:spPr/>
      <dgm:t>
        <a:bodyPr/>
        <a:lstStyle/>
        <a:p>
          <a:r>
            <a:rPr lang="pt-BR" dirty="0"/>
            <a:t>Avaliação</a:t>
          </a:r>
        </a:p>
      </dgm:t>
    </dgm:pt>
    <dgm:pt modelId="{5362172D-3FFF-4B7E-B09E-0E21BD8FDB50}" type="parTrans" cxnId="{4BAB62F8-5C23-4739-B8D5-801B5C06A509}">
      <dgm:prSet/>
      <dgm:spPr/>
      <dgm:t>
        <a:bodyPr/>
        <a:lstStyle/>
        <a:p>
          <a:endParaRPr lang="pt-BR"/>
        </a:p>
      </dgm:t>
    </dgm:pt>
    <dgm:pt modelId="{2891D948-16C9-44F1-A780-BDB1AC2D07B0}" type="sibTrans" cxnId="{4BAB62F8-5C23-4739-B8D5-801B5C06A509}">
      <dgm:prSet/>
      <dgm:spPr/>
      <dgm:t>
        <a:bodyPr/>
        <a:lstStyle/>
        <a:p>
          <a:endParaRPr lang="pt-BR"/>
        </a:p>
      </dgm:t>
    </dgm:pt>
    <dgm:pt modelId="{1E65697E-F1CE-457E-ACE9-09B43FAB8AD2}">
      <dgm:prSet phldrT="[Texto]"/>
      <dgm:spPr/>
      <dgm:t>
        <a:bodyPr/>
        <a:lstStyle/>
        <a:p>
          <a:r>
            <a:rPr lang="pt-BR" dirty="0"/>
            <a:t>Consultoria</a:t>
          </a:r>
        </a:p>
      </dgm:t>
    </dgm:pt>
    <dgm:pt modelId="{3C48ACDF-CABF-419F-9FB4-7BF0E3A5FDED}" type="parTrans" cxnId="{B96DFC10-3099-4E4A-AF0C-103D64555B2D}">
      <dgm:prSet/>
      <dgm:spPr/>
      <dgm:t>
        <a:bodyPr/>
        <a:lstStyle/>
        <a:p>
          <a:endParaRPr lang="pt-BR"/>
        </a:p>
      </dgm:t>
    </dgm:pt>
    <dgm:pt modelId="{7F65CDF1-0A65-42F1-8E2B-7200F76EA4FC}" type="sibTrans" cxnId="{B96DFC10-3099-4E4A-AF0C-103D64555B2D}">
      <dgm:prSet/>
      <dgm:spPr/>
      <dgm:t>
        <a:bodyPr/>
        <a:lstStyle/>
        <a:p>
          <a:endParaRPr lang="pt-BR"/>
        </a:p>
      </dgm:t>
    </dgm:pt>
    <dgm:pt modelId="{C8DE09C6-32EB-4200-9669-C99E6CCC687C}">
      <dgm:prSet phldrT="[Texto]"/>
      <dgm:spPr/>
      <dgm:t>
        <a:bodyPr/>
        <a:lstStyle/>
        <a:p>
          <a:r>
            <a:rPr lang="pt-BR" dirty="0"/>
            <a:t>Apuração</a:t>
          </a:r>
        </a:p>
      </dgm:t>
    </dgm:pt>
    <dgm:pt modelId="{B910EC27-63BF-47A5-AC12-B46F32552D02}" type="parTrans" cxnId="{C2A5FF8A-B351-49B8-8EBD-B1439099D28C}">
      <dgm:prSet/>
      <dgm:spPr/>
      <dgm:t>
        <a:bodyPr/>
        <a:lstStyle/>
        <a:p>
          <a:endParaRPr lang="pt-BR"/>
        </a:p>
      </dgm:t>
    </dgm:pt>
    <dgm:pt modelId="{83C9F0CC-B971-40D6-B576-2747BE6E874A}" type="sibTrans" cxnId="{C2A5FF8A-B351-49B8-8EBD-B1439099D28C}">
      <dgm:prSet/>
      <dgm:spPr/>
      <dgm:t>
        <a:bodyPr/>
        <a:lstStyle/>
        <a:p>
          <a:endParaRPr lang="pt-BR"/>
        </a:p>
      </dgm:t>
    </dgm:pt>
    <dgm:pt modelId="{C835590B-C451-4E4F-81F4-FE3AAA78200B}" type="pres">
      <dgm:prSet presAssocID="{59294D57-BC6F-4CF1-A678-60ACD0FD8A88}" presName="Name0" presStyleCnt="0">
        <dgm:presLayoutVars>
          <dgm:chMax val="7"/>
          <dgm:chPref val="7"/>
          <dgm:dir/>
        </dgm:presLayoutVars>
      </dgm:prSet>
      <dgm:spPr/>
    </dgm:pt>
    <dgm:pt modelId="{3CCF60AA-1C7C-463C-AA74-8F25B942B3EA}" type="pres">
      <dgm:prSet presAssocID="{59294D57-BC6F-4CF1-A678-60ACD0FD8A88}" presName="Name1" presStyleCnt="0"/>
      <dgm:spPr/>
    </dgm:pt>
    <dgm:pt modelId="{695017B5-D2DF-4302-A515-BAD0324915A9}" type="pres">
      <dgm:prSet presAssocID="{59294D57-BC6F-4CF1-A678-60ACD0FD8A88}" presName="cycle" presStyleCnt="0"/>
      <dgm:spPr/>
    </dgm:pt>
    <dgm:pt modelId="{1A824B04-5C49-4EC7-A4C5-31580ECFF76E}" type="pres">
      <dgm:prSet presAssocID="{59294D57-BC6F-4CF1-A678-60ACD0FD8A88}" presName="srcNode" presStyleLbl="node1" presStyleIdx="0" presStyleCnt="3"/>
      <dgm:spPr/>
    </dgm:pt>
    <dgm:pt modelId="{15D4E153-FB24-4408-942F-3E9A01212781}" type="pres">
      <dgm:prSet presAssocID="{59294D57-BC6F-4CF1-A678-60ACD0FD8A88}" presName="conn" presStyleLbl="parChTrans1D2" presStyleIdx="0" presStyleCnt="1"/>
      <dgm:spPr/>
    </dgm:pt>
    <dgm:pt modelId="{D56F359C-B68A-48F5-A099-15FCA333EEFA}" type="pres">
      <dgm:prSet presAssocID="{59294D57-BC6F-4CF1-A678-60ACD0FD8A88}" presName="extraNode" presStyleLbl="node1" presStyleIdx="0" presStyleCnt="3"/>
      <dgm:spPr/>
    </dgm:pt>
    <dgm:pt modelId="{4D4F137A-90CC-4253-B309-2C279356F836}" type="pres">
      <dgm:prSet presAssocID="{59294D57-BC6F-4CF1-A678-60ACD0FD8A88}" presName="dstNode" presStyleLbl="node1" presStyleIdx="0" presStyleCnt="3"/>
      <dgm:spPr/>
    </dgm:pt>
    <dgm:pt modelId="{306DD486-B51E-4DBC-AD70-635C9E0179F7}" type="pres">
      <dgm:prSet presAssocID="{6E27EB1D-12FB-45F8-87BD-69C2FDACDA33}" presName="text_1" presStyleLbl="node1" presStyleIdx="0" presStyleCnt="3">
        <dgm:presLayoutVars>
          <dgm:bulletEnabled val="1"/>
        </dgm:presLayoutVars>
      </dgm:prSet>
      <dgm:spPr/>
    </dgm:pt>
    <dgm:pt modelId="{D07661FE-5AB4-448D-8FFA-FA0C7D849C38}" type="pres">
      <dgm:prSet presAssocID="{6E27EB1D-12FB-45F8-87BD-69C2FDACDA33}" presName="accent_1" presStyleCnt="0"/>
      <dgm:spPr/>
    </dgm:pt>
    <dgm:pt modelId="{B765E6D6-BEDC-4E4C-8B33-8D72C48D0CCC}" type="pres">
      <dgm:prSet presAssocID="{6E27EB1D-12FB-45F8-87BD-69C2FDACDA33}" presName="accentRepeatNode" presStyleLbl="solidFgAcc1" presStyleIdx="0" presStyleCnt="3"/>
      <dgm:spPr/>
    </dgm:pt>
    <dgm:pt modelId="{760D12F3-C405-4143-AFDE-FAFAC66541A2}" type="pres">
      <dgm:prSet presAssocID="{1E65697E-F1CE-457E-ACE9-09B43FAB8AD2}" presName="text_2" presStyleLbl="node1" presStyleIdx="1" presStyleCnt="3">
        <dgm:presLayoutVars>
          <dgm:bulletEnabled val="1"/>
        </dgm:presLayoutVars>
      </dgm:prSet>
      <dgm:spPr/>
    </dgm:pt>
    <dgm:pt modelId="{BC20ECF0-6A73-4B33-9719-C778F0E99213}" type="pres">
      <dgm:prSet presAssocID="{1E65697E-F1CE-457E-ACE9-09B43FAB8AD2}" presName="accent_2" presStyleCnt="0"/>
      <dgm:spPr/>
    </dgm:pt>
    <dgm:pt modelId="{EA8E5907-619C-4951-AA0A-D3B6350B7A76}" type="pres">
      <dgm:prSet presAssocID="{1E65697E-F1CE-457E-ACE9-09B43FAB8AD2}" presName="accentRepeatNode" presStyleLbl="solidFgAcc1" presStyleIdx="1" presStyleCnt="3"/>
      <dgm:spPr/>
    </dgm:pt>
    <dgm:pt modelId="{7865B47F-643C-4F65-A231-8734A571A9CE}" type="pres">
      <dgm:prSet presAssocID="{C8DE09C6-32EB-4200-9669-C99E6CCC687C}" presName="text_3" presStyleLbl="node1" presStyleIdx="2" presStyleCnt="3">
        <dgm:presLayoutVars>
          <dgm:bulletEnabled val="1"/>
        </dgm:presLayoutVars>
      </dgm:prSet>
      <dgm:spPr/>
    </dgm:pt>
    <dgm:pt modelId="{F5CBE6A2-8A07-472A-9D23-9C678F56D8CA}" type="pres">
      <dgm:prSet presAssocID="{C8DE09C6-32EB-4200-9669-C99E6CCC687C}" presName="accent_3" presStyleCnt="0"/>
      <dgm:spPr/>
    </dgm:pt>
    <dgm:pt modelId="{F28DAAF0-A2F8-4A22-9DE6-77657A6954C5}" type="pres">
      <dgm:prSet presAssocID="{C8DE09C6-32EB-4200-9669-C99E6CCC687C}" presName="accentRepeatNode" presStyleLbl="solidFgAcc1" presStyleIdx="2" presStyleCnt="3"/>
      <dgm:spPr/>
    </dgm:pt>
  </dgm:ptLst>
  <dgm:cxnLst>
    <dgm:cxn modelId="{B96DFC10-3099-4E4A-AF0C-103D64555B2D}" srcId="{59294D57-BC6F-4CF1-A678-60ACD0FD8A88}" destId="{1E65697E-F1CE-457E-ACE9-09B43FAB8AD2}" srcOrd="1" destOrd="0" parTransId="{3C48ACDF-CABF-419F-9FB4-7BF0E3A5FDED}" sibTransId="{7F65CDF1-0A65-42F1-8E2B-7200F76EA4FC}"/>
    <dgm:cxn modelId="{7CAB2D34-59E8-4F7A-82D6-7F9ABB13D7BA}" type="presOf" srcId="{C8DE09C6-32EB-4200-9669-C99E6CCC687C}" destId="{7865B47F-643C-4F65-A231-8734A571A9CE}" srcOrd="0" destOrd="0" presId="urn:microsoft.com/office/officeart/2008/layout/VerticalCurvedList"/>
    <dgm:cxn modelId="{4260C236-E61A-411F-8077-9E902397E93C}" type="presOf" srcId="{6E27EB1D-12FB-45F8-87BD-69C2FDACDA33}" destId="{306DD486-B51E-4DBC-AD70-635C9E0179F7}" srcOrd="0" destOrd="0" presId="urn:microsoft.com/office/officeart/2008/layout/VerticalCurvedList"/>
    <dgm:cxn modelId="{D0460C78-278D-42BB-A8F9-755921D064E2}" type="presOf" srcId="{2891D948-16C9-44F1-A780-BDB1AC2D07B0}" destId="{15D4E153-FB24-4408-942F-3E9A01212781}" srcOrd="0" destOrd="0" presId="urn:microsoft.com/office/officeart/2008/layout/VerticalCurvedList"/>
    <dgm:cxn modelId="{C2A5FF8A-B351-49B8-8EBD-B1439099D28C}" srcId="{59294D57-BC6F-4CF1-A678-60ACD0FD8A88}" destId="{C8DE09C6-32EB-4200-9669-C99E6CCC687C}" srcOrd="2" destOrd="0" parTransId="{B910EC27-63BF-47A5-AC12-B46F32552D02}" sibTransId="{83C9F0CC-B971-40D6-B576-2747BE6E874A}"/>
    <dgm:cxn modelId="{D1D4928D-9171-43FF-9EE6-2A592A0727B7}" type="presOf" srcId="{1E65697E-F1CE-457E-ACE9-09B43FAB8AD2}" destId="{760D12F3-C405-4143-AFDE-FAFAC66541A2}" srcOrd="0" destOrd="0" presId="urn:microsoft.com/office/officeart/2008/layout/VerticalCurvedList"/>
    <dgm:cxn modelId="{6A3FFE90-98C6-4BB9-A580-8AAE7CFD9A05}" type="presOf" srcId="{59294D57-BC6F-4CF1-A678-60ACD0FD8A88}" destId="{C835590B-C451-4E4F-81F4-FE3AAA78200B}" srcOrd="0" destOrd="0" presId="urn:microsoft.com/office/officeart/2008/layout/VerticalCurvedList"/>
    <dgm:cxn modelId="{4BAB62F8-5C23-4739-B8D5-801B5C06A509}" srcId="{59294D57-BC6F-4CF1-A678-60ACD0FD8A88}" destId="{6E27EB1D-12FB-45F8-87BD-69C2FDACDA33}" srcOrd="0" destOrd="0" parTransId="{5362172D-3FFF-4B7E-B09E-0E21BD8FDB50}" sibTransId="{2891D948-16C9-44F1-A780-BDB1AC2D07B0}"/>
    <dgm:cxn modelId="{85B7D664-22BE-492D-8DA8-53CF15052638}" type="presParOf" srcId="{C835590B-C451-4E4F-81F4-FE3AAA78200B}" destId="{3CCF60AA-1C7C-463C-AA74-8F25B942B3EA}" srcOrd="0" destOrd="0" presId="urn:microsoft.com/office/officeart/2008/layout/VerticalCurvedList"/>
    <dgm:cxn modelId="{5280BAB7-8860-4A7F-A52D-076973BBF355}" type="presParOf" srcId="{3CCF60AA-1C7C-463C-AA74-8F25B942B3EA}" destId="{695017B5-D2DF-4302-A515-BAD0324915A9}" srcOrd="0" destOrd="0" presId="urn:microsoft.com/office/officeart/2008/layout/VerticalCurvedList"/>
    <dgm:cxn modelId="{2447298C-A5C1-4EA2-A853-EBB69450D139}" type="presParOf" srcId="{695017B5-D2DF-4302-A515-BAD0324915A9}" destId="{1A824B04-5C49-4EC7-A4C5-31580ECFF76E}" srcOrd="0" destOrd="0" presId="urn:microsoft.com/office/officeart/2008/layout/VerticalCurvedList"/>
    <dgm:cxn modelId="{4836D85A-90A5-4831-A593-A601BE80B401}" type="presParOf" srcId="{695017B5-D2DF-4302-A515-BAD0324915A9}" destId="{15D4E153-FB24-4408-942F-3E9A01212781}" srcOrd="1" destOrd="0" presId="urn:microsoft.com/office/officeart/2008/layout/VerticalCurvedList"/>
    <dgm:cxn modelId="{2BA1B881-4939-4C79-95B1-A6A28EC07A68}" type="presParOf" srcId="{695017B5-D2DF-4302-A515-BAD0324915A9}" destId="{D56F359C-B68A-48F5-A099-15FCA333EEFA}" srcOrd="2" destOrd="0" presId="urn:microsoft.com/office/officeart/2008/layout/VerticalCurvedList"/>
    <dgm:cxn modelId="{73086E51-6DA5-448F-8729-5703D1BEAA4E}" type="presParOf" srcId="{695017B5-D2DF-4302-A515-BAD0324915A9}" destId="{4D4F137A-90CC-4253-B309-2C279356F836}" srcOrd="3" destOrd="0" presId="urn:microsoft.com/office/officeart/2008/layout/VerticalCurvedList"/>
    <dgm:cxn modelId="{DA6E660D-3B99-4E4D-A954-4C7680503070}" type="presParOf" srcId="{3CCF60AA-1C7C-463C-AA74-8F25B942B3EA}" destId="{306DD486-B51E-4DBC-AD70-635C9E0179F7}" srcOrd="1" destOrd="0" presId="urn:microsoft.com/office/officeart/2008/layout/VerticalCurvedList"/>
    <dgm:cxn modelId="{9FA8A7CA-421B-4E50-8AFC-03414329E0C4}" type="presParOf" srcId="{3CCF60AA-1C7C-463C-AA74-8F25B942B3EA}" destId="{D07661FE-5AB4-448D-8FFA-FA0C7D849C38}" srcOrd="2" destOrd="0" presId="urn:microsoft.com/office/officeart/2008/layout/VerticalCurvedList"/>
    <dgm:cxn modelId="{FFFC9D0F-B899-4CF3-9573-A79F4F19F088}" type="presParOf" srcId="{D07661FE-5AB4-448D-8FFA-FA0C7D849C38}" destId="{B765E6D6-BEDC-4E4C-8B33-8D72C48D0CCC}" srcOrd="0" destOrd="0" presId="urn:microsoft.com/office/officeart/2008/layout/VerticalCurvedList"/>
    <dgm:cxn modelId="{DBE17A87-D771-41D0-945C-A587F3FCF8AA}" type="presParOf" srcId="{3CCF60AA-1C7C-463C-AA74-8F25B942B3EA}" destId="{760D12F3-C405-4143-AFDE-FAFAC66541A2}" srcOrd="3" destOrd="0" presId="urn:microsoft.com/office/officeart/2008/layout/VerticalCurvedList"/>
    <dgm:cxn modelId="{2B3C367D-B2DB-4F13-AF41-DDFD4594718C}" type="presParOf" srcId="{3CCF60AA-1C7C-463C-AA74-8F25B942B3EA}" destId="{BC20ECF0-6A73-4B33-9719-C778F0E99213}" srcOrd="4" destOrd="0" presId="urn:microsoft.com/office/officeart/2008/layout/VerticalCurvedList"/>
    <dgm:cxn modelId="{373C4EB3-D995-4F03-9C38-DAA7A66275A8}" type="presParOf" srcId="{BC20ECF0-6A73-4B33-9719-C778F0E99213}" destId="{EA8E5907-619C-4951-AA0A-D3B6350B7A76}" srcOrd="0" destOrd="0" presId="urn:microsoft.com/office/officeart/2008/layout/VerticalCurvedList"/>
    <dgm:cxn modelId="{0939FFAA-D663-4BCF-919B-B98B224AFB75}" type="presParOf" srcId="{3CCF60AA-1C7C-463C-AA74-8F25B942B3EA}" destId="{7865B47F-643C-4F65-A231-8734A571A9CE}" srcOrd="5" destOrd="0" presId="urn:microsoft.com/office/officeart/2008/layout/VerticalCurvedList"/>
    <dgm:cxn modelId="{91310119-7D6D-499E-BFEE-08576B08FD5C}" type="presParOf" srcId="{3CCF60AA-1C7C-463C-AA74-8F25B942B3EA}" destId="{F5CBE6A2-8A07-472A-9D23-9C678F56D8CA}" srcOrd="6" destOrd="0" presId="urn:microsoft.com/office/officeart/2008/layout/VerticalCurvedList"/>
    <dgm:cxn modelId="{B6F354C4-65F4-4898-9A6B-54F94182E066}" type="presParOf" srcId="{F5CBE6A2-8A07-472A-9D23-9C678F56D8CA}" destId="{F28DAAF0-A2F8-4A22-9DE6-77657A6954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26978A-031F-4875-81E5-5219738FC0B3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4F1FECB5-7552-4FDB-8C7D-89E8CCE21637}">
      <dgm:prSet phldrT="[Texto]" custT="1"/>
      <dgm:spPr/>
      <dgm:t>
        <a:bodyPr/>
        <a:lstStyle/>
        <a:p>
          <a:r>
            <a:rPr lang="pt-BR" sz="1500" dirty="0"/>
            <a:t>RP 6</a:t>
          </a:r>
        </a:p>
        <a:p>
          <a:r>
            <a:rPr lang="pt-BR" sz="1500" dirty="0"/>
            <a:t>(individuais)</a:t>
          </a:r>
        </a:p>
      </dgm:t>
    </dgm:pt>
    <dgm:pt modelId="{D18E4886-F904-48C8-8667-1FAE64EC4237}" type="parTrans" cxnId="{93235292-5DB5-4A3F-B675-61AE6B6D62F7}">
      <dgm:prSet/>
      <dgm:spPr/>
      <dgm:t>
        <a:bodyPr/>
        <a:lstStyle/>
        <a:p>
          <a:endParaRPr lang="pt-BR" sz="1500"/>
        </a:p>
      </dgm:t>
    </dgm:pt>
    <dgm:pt modelId="{BA6552A1-A9D2-473E-AD71-3087A306A739}" type="sibTrans" cxnId="{93235292-5DB5-4A3F-B675-61AE6B6D62F7}">
      <dgm:prSet/>
      <dgm:spPr/>
      <dgm:t>
        <a:bodyPr/>
        <a:lstStyle/>
        <a:p>
          <a:endParaRPr lang="pt-BR" sz="1500"/>
        </a:p>
      </dgm:t>
    </dgm:pt>
    <dgm:pt modelId="{9F60296D-0A6A-4E89-9343-2CAB626E5F5E}">
      <dgm:prSet phldrT="[Texto]" custT="1"/>
      <dgm:spPr/>
      <dgm:t>
        <a:bodyPr/>
        <a:lstStyle/>
        <a:p>
          <a:r>
            <a:rPr lang="pt-BR" sz="1500" dirty="0"/>
            <a:t>RP 7</a:t>
          </a:r>
        </a:p>
        <a:p>
          <a:r>
            <a:rPr lang="pt-BR" sz="1500" dirty="0"/>
            <a:t>(de bancada)</a:t>
          </a:r>
        </a:p>
      </dgm:t>
    </dgm:pt>
    <dgm:pt modelId="{7C2A0F5D-4420-4F5F-9DFB-6DBFF63DA6BC}" type="parTrans" cxnId="{9905C9B8-3D3E-44FB-9AE3-E29A83B28C47}">
      <dgm:prSet/>
      <dgm:spPr/>
      <dgm:t>
        <a:bodyPr/>
        <a:lstStyle/>
        <a:p>
          <a:endParaRPr lang="pt-BR" sz="1500"/>
        </a:p>
      </dgm:t>
    </dgm:pt>
    <dgm:pt modelId="{9A4D9E40-FAEC-4BC5-A478-CC55A4C521B7}" type="sibTrans" cxnId="{9905C9B8-3D3E-44FB-9AE3-E29A83B28C47}">
      <dgm:prSet/>
      <dgm:spPr/>
      <dgm:t>
        <a:bodyPr/>
        <a:lstStyle/>
        <a:p>
          <a:endParaRPr lang="pt-BR" sz="1500"/>
        </a:p>
      </dgm:t>
    </dgm:pt>
    <dgm:pt modelId="{561FF8B5-ED78-40CE-9650-2FBE6FB9F055}">
      <dgm:prSet phldrT="[Texto]" custT="1"/>
      <dgm:spPr/>
      <dgm:t>
        <a:bodyPr/>
        <a:lstStyle/>
        <a:p>
          <a:r>
            <a:rPr lang="pt-BR" sz="1500" dirty="0"/>
            <a:t>RP 8</a:t>
          </a:r>
        </a:p>
        <a:p>
          <a:r>
            <a:rPr lang="pt-BR" sz="1500" dirty="0"/>
            <a:t>(de comissão)</a:t>
          </a:r>
        </a:p>
      </dgm:t>
    </dgm:pt>
    <dgm:pt modelId="{F899C9CE-DBA3-417D-A6E2-CFB8895D75CA}" type="parTrans" cxnId="{9EFAC2AC-5343-49FD-8357-3F2528D8EA37}">
      <dgm:prSet/>
      <dgm:spPr/>
      <dgm:t>
        <a:bodyPr/>
        <a:lstStyle/>
        <a:p>
          <a:endParaRPr lang="pt-BR" sz="1500"/>
        </a:p>
      </dgm:t>
    </dgm:pt>
    <dgm:pt modelId="{8CCDD6D0-3BA2-4B60-AB19-371551832061}" type="sibTrans" cxnId="{9EFAC2AC-5343-49FD-8357-3F2528D8EA37}">
      <dgm:prSet/>
      <dgm:spPr/>
      <dgm:t>
        <a:bodyPr/>
        <a:lstStyle/>
        <a:p>
          <a:endParaRPr lang="pt-BR" sz="1500"/>
        </a:p>
      </dgm:t>
    </dgm:pt>
    <dgm:pt modelId="{166290E6-9E64-4BFA-B46B-969DB1399192}">
      <dgm:prSet phldrT="[Texto]" custT="1"/>
      <dgm:spPr/>
      <dgm:t>
        <a:bodyPr/>
        <a:lstStyle/>
        <a:p>
          <a:r>
            <a:rPr lang="pt-BR" sz="1500" dirty="0"/>
            <a:t>RP 9</a:t>
          </a:r>
        </a:p>
        <a:p>
          <a:r>
            <a:rPr lang="pt-BR" sz="1500" dirty="0"/>
            <a:t>(de relator)</a:t>
          </a:r>
        </a:p>
      </dgm:t>
    </dgm:pt>
    <dgm:pt modelId="{068D8040-4F0B-47FC-A65B-491FA54F191E}" type="parTrans" cxnId="{44027230-7E8C-4398-A92C-B092425BCD9D}">
      <dgm:prSet/>
      <dgm:spPr/>
      <dgm:t>
        <a:bodyPr/>
        <a:lstStyle/>
        <a:p>
          <a:endParaRPr lang="pt-BR" sz="1500"/>
        </a:p>
      </dgm:t>
    </dgm:pt>
    <dgm:pt modelId="{A6352BDD-0AD2-44B3-B05E-D6EF29A97296}" type="sibTrans" cxnId="{44027230-7E8C-4398-A92C-B092425BCD9D}">
      <dgm:prSet/>
      <dgm:spPr/>
      <dgm:t>
        <a:bodyPr/>
        <a:lstStyle/>
        <a:p>
          <a:endParaRPr lang="pt-BR" sz="1500"/>
        </a:p>
      </dgm:t>
    </dgm:pt>
    <dgm:pt modelId="{E95379CD-4E7C-45F4-A868-76E43434FE78}" type="pres">
      <dgm:prSet presAssocID="{C326978A-031F-4875-81E5-5219738FC0B3}" presName="matrix" presStyleCnt="0">
        <dgm:presLayoutVars>
          <dgm:chMax val="1"/>
          <dgm:dir/>
          <dgm:resizeHandles val="exact"/>
        </dgm:presLayoutVars>
      </dgm:prSet>
      <dgm:spPr/>
    </dgm:pt>
    <dgm:pt modelId="{9B6A2B67-F6C5-48D9-BF3C-A225377EB727}" type="pres">
      <dgm:prSet presAssocID="{C326978A-031F-4875-81E5-5219738FC0B3}" presName="diamond" presStyleLbl="bgShp" presStyleIdx="0" presStyleCnt="1"/>
      <dgm:spPr/>
    </dgm:pt>
    <dgm:pt modelId="{6CDCC002-5790-4DC7-A9DE-716D0A35770A}" type="pres">
      <dgm:prSet presAssocID="{C326978A-031F-4875-81E5-5219738FC0B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1AF9DDE-932F-423B-8940-4AC173679E66}" type="pres">
      <dgm:prSet presAssocID="{C326978A-031F-4875-81E5-5219738FC0B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1828458-5767-4E7B-BD91-98A5E3D26C87}" type="pres">
      <dgm:prSet presAssocID="{C326978A-031F-4875-81E5-5219738FC0B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DC289F3-081B-40D1-AAB9-3DA2F5E44ED4}" type="pres">
      <dgm:prSet presAssocID="{C326978A-031F-4875-81E5-5219738FC0B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32D9E1E-CE50-4FA7-B8FF-F9DA9D9E120F}" type="presOf" srcId="{166290E6-9E64-4BFA-B46B-969DB1399192}" destId="{CDC289F3-081B-40D1-AAB9-3DA2F5E44ED4}" srcOrd="0" destOrd="0" presId="urn:microsoft.com/office/officeart/2005/8/layout/matrix3"/>
    <dgm:cxn modelId="{44027230-7E8C-4398-A92C-B092425BCD9D}" srcId="{C326978A-031F-4875-81E5-5219738FC0B3}" destId="{166290E6-9E64-4BFA-B46B-969DB1399192}" srcOrd="3" destOrd="0" parTransId="{068D8040-4F0B-47FC-A65B-491FA54F191E}" sibTransId="{A6352BDD-0AD2-44B3-B05E-D6EF29A97296}"/>
    <dgm:cxn modelId="{C6F72D5B-E5BB-4D08-9237-EDE4F28BE197}" type="presOf" srcId="{4F1FECB5-7552-4FDB-8C7D-89E8CCE21637}" destId="{6CDCC002-5790-4DC7-A9DE-716D0A35770A}" srcOrd="0" destOrd="0" presId="urn:microsoft.com/office/officeart/2005/8/layout/matrix3"/>
    <dgm:cxn modelId="{A9E4396C-4EC4-4B06-9943-C7A272C78B0B}" type="presOf" srcId="{561FF8B5-ED78-40CE-9650-2FBE6FB9F055}" destId="{21828458-5767-4E7B-BD91-98A5E3D26C87}" srcOrd="0" destOrd="0" presId="urn:microsoft.com/office/officeart/2005/8/layout/matrix3"/>
    <dgm:cxn modelId="{4ACECD7C-06BE-4EE8-A282-F15A2F693BA8}" type="presOf" srcId="{C326978A-031F-4875-81E5-5219738FC0B3}" destId="{E95379CD-4E7C-45F4-A868-76E43434FE78}" srcOrd="0" destOrd="0" presId="urn:microsoft.com/office/officeart/2005/8/layout/matrix3"/>
    <dgm:cxn modelId="{93235292-5DB5-4A3F-B675-61AE6B6D62F7}" srcId="{C326978A-031F-4875-81E5-5219738FC0B3}" destId="{4F1FECB5-7552-4FDB-8C7D-89E8CCE21637}" srcOrd="0" destOrd="0" parTransId="{D18E4886-F904-48C8-8667-1FAE64EC4237}" sibTransId="{BA6552A1-A9D2-473E-AD71-3087A306A739}"/>
    <dgm:cxn modelId="{9EFAC2AC-5343-49FD-8357-3F2528D8EA37}" srcId="{C326978A-031F-4875-81E5-5219738FC0B3}" destId="{561FF8B5-ED78-40CE-9650-2FBE6FB9F055}" srcOrd="2" destOrd="0" parTransId="{F899C9CE-DBA3-417D-A6E2-CFB8895D75CA}" sibTransId="{8CCDD6D0-3BA2-4B60-AB19-371551832061}"/>
    <dgm:cxn modelId="{9905C9B8-3D3E-44FB-9AE3-E29A83B28C47}" srcId="{C326978A-031F-4875-81E5-5219738FC0B3}" destId="{9F60296D-0A6A-4E89-9343-2CAB626E5F5E}" srcOrd="1" destOrd="0" parTransId="{7C2A0F5D-4420-4F5F-9DFB-6DBFF63DA6BC}" sibTransId="{9A4D9E40-FAEC-4BC5-A478-CC55A4C521B7}"/>
    <dgm:cxn modelId="{977671E6-E45D-4612-936B-CC8EB5E0F8DF}" type="presOf" srcId="{9F60296D-0A6A-4E89-9343-2CAB626E5F5E}" destId="{B1AF9DDE-932F-423B-8940-4AC173679E66}" srcOrd="0" destOrd="0" presId="urn:microsoft.com/office/officeart/2005/8/layout/matrix3"/>
    <dgm:cxn modelId="{D9DA97C1-ACB0-4C7A-BBC8-BA3D0581E00E}" type="presParOf" srcId="{E95379CD-4E7C-45F4-A868-76E43434FE78}" destId="{9B6A2B67-F6C5-48D9-BF3C-A225377EB727}" srcOrd="0" destOrd="0" presId="urn:microsoft.com/office/officeart/2005/8/layout/matrix3"/>
    <dgm:cxn modelId="{43D2738E-5230-4AAE-9457-65670D85DB33}" type="presParOf" srcId="{E95379CD-4E7C-45F4-A868-76E43434FE78}" destId="{6CDCC002-5790-4DC7-A9DE-716D0A35770A}" srcOrd="1" destOrd="0" presId="urn:microsoft.com/office/officeart/2005/8/layout/matrix3"/>
    <dgm:cxn modelId="{190A9EC3-0210-41DF-805A-3F86E45AFF2F}" type="presParOf" srcId="{E95379CD-4E7C-45F4-A868-76E43434FE78}" destId="{B1AF9DDE-932F-423B-8940-4AC173679E66}" srcOrd="2" destOrd="0" presId="urn:microsoft.com/office/officeart/2005/8/layout/matrix3"/>
    <dgm:cxn modelId="{55D75C33-7A07-4B2C-8F65-98710E5D712D}" type="presParOf" srcId="{E95379CD-4E7C-45F4-A868-76E43434FE78}" destId="{21828458-5767-4E7B-BD91-98A5E3D26C87}" srcOrd="3" destOrd="0" presId="urn:microsoft.com/office/officeart/2005/8/layout/matrix3"/>
    <dgm:cxn modelId="{EC8DF689-5D61-4CE3-A48C-0F04F0A01DA2}" type="presParOf" srcId="{E95379CD-4E7C-45F4-A868-76E43434FE78}" destId="{CDC289F3-081B-40D1-AAB9-3DA2F5E44ED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5FC494-EFCB-4DC3-8F77-846AE2AA8A7F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E360F374-D71E-4978-B393-C11983BAD920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Indicação do objeto, pelo autor da emenda individual impositiva</a:t>
          </a:r>
        </a:p>
      </dgm:t>
    </dgm:pt>
    <dgm:pt modelId="{E680FAA6-D427-4F83-B4D2-C90EFEEE5BEE}" type="parTrans" cxnId="{DC723445-A626-4F73-8962-44D95B2527F4}">
      <dgm:prSet/>
      <dgm:spPr/>
      <dgm:t>
        <a:bodyPr/>
        <a:lstStyle/>
        <a:p>
          <a:endParaRPr lang="pt-BR"/>
        </a:p>
      </dgm:t>
    </dgm:pt>
    <dgm:pt modelId="{51F36B23-5883-43BE-BC66-9DA186EA2B09}" type="sibTrans" cxnId="{DC723445-A626-4F73-8962-44D95B2527F4}">
      <dgm:prSet/>
      <dgm:spPr/>
      <dgm:t>
        <a:bodyPr/>
        <a:lstStyle/>
        <a:p>
          <a:endParaRPr lang="pt-BR"/>
        </a:p>
      </dgm:t>
    </dgm:pt>
    <dgm:pt modelId="{87811530-0B4C-4E9B-883F-B927AAFB17C2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Elaboração do Plano de Trabalho, pelo beneficiário</a:t>
          </a:r>
        </a:p>
      </dgm:t>
    </dgm:pt>
    <dgm:pt modelId="{5D748AD9-74B3-4271-B9BD-F4FFBFABA6B9}" type="parTrans" cxnId="{B2C4838B-58F7-48B4-939B-63882D28B62C}">
      <dgm:prSet/>
      <dgm:spPr/>
      <dgm:t>
        <a:bodyPr/>
        <a:lstStyle/>
        <a:p>
          <a:endParaRPr lang="pt-BR"/>
        </a:p>
      </dgm:t>
    </dgm:pt>
    <dgm:pt modelId="{4A09333B-8265-4F95-BF73-B08FB1C16E14}" type="sibTrans" cxnId="{B2C4838B-58F7-48B4-939B-63882D28B62C}">
      <dgm:prSet/>
      <dgm:spPr/>
      <dgm:t>
        <a:bodyPr/>
        <a:lstStyle/>
        <a:p>
          <a:endParaRPr lang="pt-BR"/>
        </a:p>
      </dgm:t>
    </dgm:pt>
    <dgm:pt modelId="{9AA3739F-1B2B-4660-86E7-94A114DA73B6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Aprovação do Plano de Trabalho, pelo ministério (órgão setorial relacionado à política pública)</a:t>
          </a:r>
        </a:p>
      </dgm:t>
    </dgm:pt>
    <dgm:pt modelId="{7E11363D-E2E1-4C95-AEF1-9B424D9C2D4C}" type="parTrans" cxnId="{298374A6-8882-44BF-80E8-46E4E05CD029}">
      <dgm:prSet/>
      <dgm:spPr/>
      <dgm:t>
        <a:bodyPr/>
        <a:lstStyle/>
        <a:p>
          <a:endParaRPr lang="pt-BR"/>
        </a:p>
      </dgm:t>
    </dgm:pt>
    <dgm:pt modelId="{14A1514E-E43D-459A-B811-A38C5D81E801}" type="sibTrans" cxnId="{298374A6-8882-44BF-80E8-46E4E05CD029}">
      <dgm:prSet/>
      <dgm:spPr/>
      <dgm:t>
        <a:bodyPr/>
        <a:lstStyle/>
        <a:p>
          <a:endParaRPr lang="pt-BR"/>
        </a:p>
      </dgm:t>
    </dgm:pt>
    <dgm:pt modelId="{206FD0E2-6EAB-4006-956B-833012BFF27C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Utilização de conta corrente específica, para cada emenda</a:t>
          </a:r>
        </a:p>
      </dgm:t>
    </dgm:pt>
    <dgm:pt modelId="{FCFBDFC8-B56C-4F12-B794-3D863ADB3EBE}" type="parTrans" cxnId="{971344A0-3177-4AD6-B903-F4B2A11BA0AA}">
      <dgm:prSet/>
      <dgm:spPr/>
      <dgm:t>
        <a:bodyPr/>
        <a:lstStyle/>
        <a:p>
          <a:endParaRPr lang="pt-BR"/>
        </a:p>
      </dgm:t>
    </dgm:pt>
    <dgm:pt modelId="{AA9AE63D-4162-4832-9755-EB9DADCCE1FD}" type="sibTrans" cxnId="{971344A0-3177-4AD6-B903-F4B2A11BA0AA}">
      <dgm:prSet/>
      <dgm:spPr/>
      <dgm:t>
        <a:bodyPr/>
        <a:lstStyle/>
        <a:p>
          <a:endParaRPr lang="pt-BR"/>
        </a:p>
      </dgm:t>
    </dgm:pt>
    <dgm:pt modelId="{3FCD636A-371D-4AA9-85F8-4C6498177E9D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Elaboração do Relatório de Gestão</a:t>
          </a:r>
        </a:p>
      </dgm:t>
    </dgm:pt>
    <dgm:pt modelId="{EBE7DB43-D3B3-4AE0-98B4-CC068DC8B149}" type="parTrans" cxnId="{236E8447-3DF0-4A03-932D-FA21D597F12F}">
      <dgm:prSet/>
      <dgm:spPr/>
      <dgm:t>
        <a:bodyPr/>
        <a:lstStyle/>
        <a:p>
          <a:endParaRPr lang="pt-BR"/>
        </a:p>
      </dgm:t>
    </dgm:pt>
    <dgm:pt modelId="{698AEF0A-6196-4EC1-B083-0D26496DCBB5}" type="sibTrans" cxnId="{236E8447-3DF0-4A03-932D-FA21D597F12F}">
      <dgm:prSet/>
      <dgm:spPr/>
      <dgm:t>
        <a:bodyPr/>
        <a:lstStyle/>
        <a:p>
          <a:endParaRPr lang="pt-BR"/>
        </a:p>
      </dgm:t>
    </dgm:pt>
    <dgm:pt modelId="{2AD74808-DCB4-478B-8CD2-52D5C89B504E}" type="pres">
      <dgm:prSet presAssocID="{7F5FC494-EFCB-4DC3-8F77-846AE2AA8A7F}" presName="outerComposite" presStyleCnt="0">
        <dgm:presLayoutVars>
          <dgm:chMax val="5"/>
          <dgm:dir/>
          <dgm:resizeHandles val="exact"/>
        </dgm:presLayoutVars>
      </dgm:prSet>
      <dgm:spPr/>
    </dgm:pt>
    <dgm:pt modelId="{A79F24B7-EFEC-42DC-8B78-2A190C0706A0}" type="pres">
      <dgm:prSet presAssocID="{7F5FC494-EFCB-4DC3-8F77-846AE2AA8A7F}" presName="dummyMaxCanvas" presStyleCnt="0">
        <dgm:presLayoutVars/>
      </dgm:prSet>
      <dgm:spPr/>
    </dgm:pt>
    <dgm:pt modelId="{419A80FF-AD77-40E7-8891-E71BAC117C36}" type="pres">
      <dgm:prSet presAssocID="{7F5FC494-EFCB-4DC3-8F77-846AE2AA8A7F}" presName="FiveNodes_1" presStyleLbl="node1" presStyleIdx="0" presStyleCnt="5">
        <dgm:presLayoutVars>
          <dgm:bulletEnabled val="1"/>
        </dgm:presLayoutVars>
      </dgm:prSet>
      <dgm:spPr/>
    </dgm:pt>
    <dgm:pt modelId="{36AB08DA-0C1A-4BB5-8871-AB9718DCB4F5}" type="pres">
      <dgm:prSet presAssocID="{7F5FC494-EFCB-4DC3-8F77-846AE2AA8A7F}" presName="FiveNodes_2" presStyleLbl="node1" presStyleIdx="1" presStyleCnt="5" custLinFactNeighborX="274" custLinFactNeighborY="-1043">
        <dgm:presLayoutVars>
          <dgm:bulletEnabled val="1"/>
        </dgm:presLayoutVars>
      </dgm:prSet>
      <dgm:spPr/>
    </dgm:pt>
    <dgm:pt modelId="{5687F456-39D4-4FF6-B2BC-BE097B095A25}" type="pres">
      <dgm:prSet presAssocID="{7F5FC494-EFCB-4DC3-8F77-846AE2AA8A7F}" presName="FiveNodes_3" presStyleLbl="node1" presStyleIdx="2" presStyleCnt="5">
        <dgm:presLayoutVars>
          <dgm:bulletEnabled val="1"/>
        </dgm:presLayoutVars>
      </dgm:prSet>
      <dgm:spPr/>
    </dgm:pt>
    <dgm:pt modelId="{4E2698DB-D4DC-41D2-9A4E-5EFF5E2D30BC}" type="pres">
      <dgm:prSet presAssocID="{7F5FC494-EFCB-4DC3-8F77-846AE2AA8A7F}" presName="FiveNodes_4" presStyleLbl="node1" presStyleIdx="3" presStyleCnt="5">
        <dgm:presLayoutVars>
          <dgm:bulletEnabled val="1"/>
        </dgm:presLayoutVars>
      </dgm:prSet>
      <dgm:spPr/>
    </dgm:pt>
    <dgm:pt modelId="{789E63BA-651B-4106-9DD4-6038F2A5A20E}" type="pres">
      <dgm:prSet presAssocID="{7F5FC494-EFCB-4DC3-8F77-846AE2AA8A7F}" presName="FiveNodes_5" presStyleLbl="node1" presStyleIdx="4" presStyleCnt="5">
        <dgm:presLayoutVars>
          <dgm:bulletEnabled val="1"/>
        </dgm:presLayoutVars>
      </dgm:prSet>
      <dgm:spPr/>
    </dgm:pt>
    <dgm:pt modelId="{5FD0F42B-289E-44D6-9B4C-75980C02329E}" type="pres">
      <dgm:prSet presAssocID="{7F5FC494-EFCB-4DC3-8F77-846AE2AA8A7F}" presName="FiveConn_1-2" presStyleLbl="fgAccFollowNode1" presStyleIdx="0" presStyleCnt="4">
        <dgm:presLayoutVars>
          <dgm:bulletEnabled val="1"/>
        </dgm:presLayoutVars>
      </dgm:prSet>
      <dgm:spPr/>
    </dgm:pt>
    <dgm:pt modelId="{1C42710C-711E-431B-8473-982FC9FE1A3D}" type="pres">
      <dgm:prSet presAssocID="{7F5FC494-EFCB-4DC3-8F77-846AE2AA8A7F}" presName="FiveConn_2-3" presStyleLbl="fgAccFollowNode1" presStyleIdx="1" presStyleCnt="4">
        <dgm:presLayoutVars>
          <dgm:bulletEnabled val="1"/>
        </dgm:presLayoutVars>
      </dgm:prSet>
      <dgm:spPr/>
    </dgm:pt>
    <dgm:pt modelId="{AACCECD0-8835-4952-B089-1F179F026A6F}" type="pres">
      <dgm:prSet presAssocID="{7F5FC494-EFCB-4DC3-8F77-846AE2AA8A7F}" presName="FiveConn_3-4" presStyleLbl="fgAccFollowNode1" presStyleIdx="2" presStyleCnt="4">
        <dgm:presLayoutVars>
          <dgm:bulletEnabled val="1"/>
        </dgm:presLayoutVars>
      </dgm:prSet>
      <dgm:spPr/>
    </dgm:pt>
    <dgm:pt modelId="{5CCD9C7B-DEEB-4556-B968-7EA9CE3695D0}" type="pres">
      <dgm:prSet presAssocID="{7F5FC494-EFCB-4DC3-8F77-846AE2AA8A7F}" presName="FiveConn_4-5" presStyleLbl="fgAccFollowNode1" presStyleIdx="3" presStyleCnt="4">
        <dgm:presLayoutVars>
          <dgm:bulletEnabled val="1"/>
        </dgm:presLayoutVars>
      </dgm:prSet>
      <dgm:spPr/>
    </dgm:pt>
    <dgm:pt modelId="{89E4E715-8C36-413A-A890-CD356084CF83}" type="pres">
      <dgm:prSet presAssocID="{7F5FC494-EFCB-4DC3-8F77-846AE2AA8A7F}" presName="FiveNodes_1_text" presStyleLbl="node1" presStyleIdx="4" presStyleCnt="5">
        <dgm:presLayoutVars>
          <dgm:bulletEnabled val="1"/>
        </dgm:presLayoutVars>
      </dgm:prSet>
      <dgm:spPr/>
    </dgm:pt>
    <dgm:pt modelId="{5BE270AB-BB24-4D32-9336-9147A5228685}" type="pres">
      <dgm:prSet presAssocID="{7F5FC494-EFCB-4DC3-8F77-846AE2AA8A7F}" presName="FiveNodes_2_text" presStyleLbl="node1" presStyleIdx="4" presStyleCnt="5">
        <dgm:presLayoutVars>
          <dgm:bulletEnabled val="1"/>
        </dgm:presLayoutVars>
      </dgm:prSet>
      <dgm:spPr/>
    </dgm:pt>
    <dgm:pt modelId="{A696CEC8-3879-4FB6-906D-F7BC4D96BAC8}" type="pres">
      <dgm:prSet presAssocID="{7F5FC494-EFCB-4DC3-8F77-846AE2AA8A7F}" presName="FiveNodes_3_text" presStyleLbl="node1" presStyleIdx="4" presStyleCnt="5">
        <dgm:presLayoutVars>
          <dgm:bulletEnabled val="1"/>
        </dgm:presLayoutVars>
      </dgm:prSet>
      <dgm:spPr/>
    </dgm:pt>
    <dgm:pt modelId="{C294FB79-9894-438C-9E56-B2E23EAEA3F3}" type="pres">
      <dgm:prSet presAssocID="{7F5FC494-EFCB-4DC3-8F77-846AE2AA8A7F}" presName="FiveNodes_4_text" presStyleLbl="node1" presStyleIdx="4" presStyleCnt="5">
        <dgm:presLayoutVars>
          <dgm:bulletEnabled val="1"/>
        </dgm:presLayoutVars>
      </dgm:prSet>
      <dgm:spPr/>
    </dgm:pt>
    <dgm:pt modelId="{90BAA7F7-1C60-4C05-89B1-3A3DEA4117A9}" type="pres">
      <dgm:prSet presAssocID="{7F5FC494-EFCB-4DC3-8F77-846AE2AA8A7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E652110-0BA6-4A25-88F6-FFBB266C5325}" type="presOf" srcId="{E360F374-D71E-4978-B393-C11983BAD920}" destId="{419A80FF-AD77-40E7-8891-E71BAC117C36}" srcOrd="0" destOrd="0" presId="urn:microsoft.com/office/officeart/2005/8/layout/vProcess5"/>
    <dgm:cxn modelId="{F770DD13-9735-4E02-A2EA-8F21DE17858D}" type="presOf" srcId="{206FD0E2-6EAB-4006-956B-833012BFF27C}" destId="{5BE270AB-BB24-4D32-9336-9147A5228685}" srcOrd="1" destOrd="0" presId="urn:microsoft.com/office/officeart/2005/8/layout/vProcess5"/>
    <dgm:cxn modelId="{CCDC7819-FBBC-4218-B843-BE730ED37440}" type="presOf" srcId="{E360F374-D71E-4978-B393-C11983BAD920}" destId="{89E4E715-8C36-413A-A890-CD356084CF83}" srcOrd="1" destOrd="0" presId="urn:microsoft.com/office/officeart/2005/8/layout/vProcess5"/>
    <dgm:cxn modelId="{8AD4F31A-27AC-466E-8858-FD4CBE26CFC5}" type="presOf" srcId="{3FCD636A-371D-4AA9-85F8-4C6498177E9D}" destId="{90BAA7F7-1C60-4C05-89B1-3A3DEA4117A9}" srcOrd="1" destOrd="0" presId="urn:microsoft.com/office/officeart/2005/8/layout/vProcess5"/>
    <dgm:cxn modelId="{E4B66E23-C1E5-4D05-A30E-4634FC0E9D8A}" type="presOf" srcId="{3FCD636A-371D-4AA9-85F8-4C6498177E9D}" destId="{789E63BA-651B-4106-9DD4-6038F2A5A20E}" srcOrd="0" destOrd="0" presId="urn:microsoft.com/office/officeart/2005/8/layout/vProcess5"/>
    <dgm:cxn modelId="{28C85428-AA7D-49C2-A5AE-0BBA53AB6121}" type="presOf" srcId="{14A1514E-E43D-459A-B811-A38C5D81E801}" destId="{5CCD9C7B-DEEB-4556-B968-7EA9CE3695D0}" srcOrd="0" destOrd="0" presId="urn:microsoft.com/office/officeart/2005/8/layout/vProcess5"/>
    <dgm:cxn modelId="{DC723445-A626-4F73-8962-44D95B2527F4}" srcId="{7F5FC494-EFCB-4DC3-8F77-846AE2AA8A7F}" destId="{E360F374-D71E-4978-B393-C11983BAD920}" srcOrd="0" destOrd="0" parTransId="{E680FAA6-D427-4F83-B4D2-C90EFEEE5BEE}" sibTransId="{51F36B23-5883-43BE-BC66-9DA186EA2B09}"/>
    <dgm:cxn modelId="{28395C47-398B-48B2-8244-2DE5D81CDD56}" type="presOf" srcId="{9AA3739F-1B2B-4660-86E7-94A114DA73B6}" destId="{4E2698DB-D4DC-41D2-9A4E-5EFF5E2D30BC}" srcOrd="0" destOrd="0" presId="urn:microsoft.com/office/officeart/2005/8/layout/vProcess5"/>
    <dgm:cxn modelId="{236E8447-3DF0-4A03-932D-FA21D597F12F}" srcId="{7F5FC494-EFCB-4DC3-8F77-846AE2AA8A7F}" destId="{3FCD636A-371D-4AA9-85F8-4C6498177E9D}" srcOrd="4" destOrd="0" parTransId="{EBE7DB43-D3B3-4AE0-98B4-CC068DC8B149}" sibTransId="{698AEF0A-6196-4EC1-B083-0D26496DCBB5}"/>
    <dgm:cxn modelId="{B58FC949-4D0F-4E20-9E56-7F60CA5EDAD3}" type="presOf" srcId="{87811530-0B4C-4E9B-883F-B927AAFB17C2}" destId="{5687F456-39D4-4FF6-B2BC-BE097B095A25}" srcOrd="0" destOrd="0" presId="urn:microsoft.com/office/officeart/2005/8/layout/vProcess5"/>
    <dgm:cxn modelId="{6E365659-1420-4681-B645-D2E3B7AD6661}" type="presOf" srcId="{87811530-0B4C-4E9B-883F-B927AAFB17C2}" destId="{A696CEC8-3879-4FB6-906D-F7BC4D96BAC8}" srcOrd="1" destOrd="0" presId="urn:microsoft.com/office/officeart/2005/8/layout/vProcess5"/>
    <dgm:cxn modelId="{B2C4838B-58F7-48B4-939B-63882D28B62C}" srcId="{7F5FC494-EFCB-4DC3-8F77-846AE2AA8A7F}" destId="{87811530-0B4C-4E9B-883F-B927AAFB17C2}" srcOrd="2" destOrd="0" parTransId="{5D748AD9-74B3-4271-B9BD-F4FFBFABA6B9}" sibTransId="{4A09333B-8265-4F95-BF73-B08FB1C16E14}"/>
    <dgm:cxn modelId="{2E4AD497-7F09-4D91-8A30-A0E6ABCA2FAA}" type="presOf" srcId="{AA9AE63D-4162-4832-9755-EB9DADCCE1FD}" destId="{1C42710C-711E-431B-8473-982FC9FE1A3D}" srcOrd="0" destOrd="0" presId="urn:microsoft.com/office/officeart/2005/8/layout/vProcess5"/>
    <dgm:cxn modelId="{0267EF9D-8296-4A9D-9564-18804DF0AB4A}" type="presOf" srcId="{7F5FC494-EFCB-4DC3-8F77-846AE2AA8A7F}" destId="{2AD74808-DCB4-478B-8CD2-52D5C89B504E}" srcOrd="0" destOrd="0" presId="urn:microsoft.com/office/officeart/2005/8/layout/vProcess5"/>
    <dgm:cxn modelId="{971344A0-3177-4AD6-B903-F4B2A11BA0AA}" srcId="{7F5FC494-EFCB-4DC3-8F77-846AE2AA8A7F}" destId="{206FD0E2-6EAB-4006-956B-833012BFF27C}" srcOrd="1" destOrd="0" parTransId="{FCFBDFC8-B56C-4F12-B794-3D863ADB3EBE}" sibTransId="{AA9AE63D-4162-4832-9755-EB9DADCCE1FD}"/>
    <dgm:cxn modelId="{7C74ABA4-AC38-4688-969F-2AF702913378}" type="presOf" srcId="{9AA3739F-1B2B-4660-86E7-94A114DA73B6}" destId="{C294FB79-9894-438C-9E56-B2E23EAEA3F3}" srcOrd="1" destOrd="0" presId="urn:microsoft.com/office/officeart/2005/8/layout/vProcess5"/>
    <dgm:cxn modelId="{298374A6-8882-44BF-80E8-46E4E05CD029}" srcId="{7F5FC494-EFCB-4DC3-8F77-846AE2AA8A7F}" destId="{9AA3739F-1B2B-4660-86E7-94A114DA73B6}" srcOrd="3" destOrd="0" parTransId="{7E11363D-E2E1-4C95-AEF1-9B424D9C2D4C}" sibTransId="{14A1514E-E43D-459A-B811-A38C5D81E801}"/>
    <dgm:cxn modelId="{FDECA9AD-70E2-4A7B-97B4-CAD33F18F7A8}" type="presOf" srcId="{206FD0E2-6EAB-4006-956B-833012BFF27C}" destId="{36AB08DA-0C1A-4BB5-8871-AB9718DCB4F5}" srcOrd="0" destOrd="0" presId="urn:microsoft.com/office/officeart/2005/8/layout/vProcess5"/>
    <dgm:cxn modelId="{265B32BE-9F7A-49B2-8452-BB32286DB74D}" type="presOf" srcId="{51F36B23-5883-43BE-BC66-9DA186EA2B09}" destId="{5FD0F42B-289E-44D6-9B4C-75980C02329E}" srcOrd="0" destOrd="0" presId="urn:microsoft.com/office/officeart/2005/8/layout/vProcess5"/>
    <dgm:cxn modelId="{4F6D6FD9-3A11-495A-8F1B-19AFEDCF7EB0}" type="presOf" srcId="{4A09333B-8265-4F95-BF73-B08FB1C16E14}" destId="{AACCECD0-8835-4952-B089-1F179F026A6F}" srcOrd="0" destOrd="0" presId="urn:microsoft.com/office/officeart/2005/8/layout/vProcess5"/>
    <dgm:cxn modelId="{3CD1675C-11B9-488A-AF45-3FB000BC15A6}" type="presParOf" srcId="{2AD74808-DCB4-478B-8CD2-52D5C89B504E}" destId="{A79F24B7-EFEC-42DC-8B78-2A190C0706A0}" srcOrd="0" destOrd="0" presId="urn:microsoft.com/office/officeart/2005/8/layout/vProcess5"/>
    <dgm:cxn modelId="{D33F2F16-B24B-4CA9-9731-7CDE49EF02B9}" type="presParOf" srcId="{2AD74808-DCB4-478B-8CD2-52D5C89B504E}" destId="{419A80FF-AD77-40E7-8891-E71BAC117C36}" srcOrd="1" destOrd="0" presId="urn:microsoft.com/office/officeart/2005/8/layout/vProcess5"/>
    <dgm:cxn modelId="{46E40676-5F9A-4339-A802-F786468F4391}" type="presParOf" srcId="{2AD74808-DCB4-478B-8CD2-52D5C89B504E}" destId="{36AB08DA-0C1A-4BB5-8871-AB9718DCB4F5}" srcOrd="2" destOrd="0" presId="urn:microsoft.com/office/officeart/2005/8/layout/vProcess5"/>
    <dgm:cxn modelId="{D465D5C8-8531-4175-A5ED-D73C9070AA59}" type="presParOf" srcId="{2AD74808-DCB4-478B-8CD2-52D5C89B504E}" destId="{5687F456-39D4-4FF6-B2BC-BE097B095A25}" srcOrd="3" destOrd="0" presId="urn:microsoft.com/office/officeart/2005/8/layout/vProcess5"/>
    <dgm:cxn modelId="{699543BE-31E4-47C0-BB32-801A5DA748CE}" type="presParOf" srcId="{2AD74808-DCB4-478B-8CD2-52D5C89B504E}" destId="{4E2698DB-D4DC-41D2-9A4E-5EFF5E2D30BC}" srcOrd="4" destOrd="0" presId="urn:microsoft.com/office/officeart/2005/8/layout/vProcess5"/>
    <dgm:cxn modelId="{61A7F6C3-7BA9-4FC4-B33A-49D3E42185DA}" type="presParOf" srcId="{2AD74808-DCB4-478B-8CD2-52D5C89B504E}" destId="{789E63BA-651B-4106-9DD4-6038F2A5A20E}" srcOrd="5" destOrd="0" presId="urn:microsoft.com/office/officeart/2005/8/layout/vProcess5"/>
    <dgm:cxn modelId="{EFF2FABF-1293-400A-8B98-C72274166A69}" type="presParOf" srcId="{2AD74808-DCB4-478B-8CD2-52D5C89B504E}" destId="{5FD0F42B-289E-44D6-9B4C-75980C02329E}" srcOrd="6" destOrd="0" presId="urn:microsoft.com/office/officeart/2005/8/layout/vProcess5"/>
    <dgm:cxn modelId="{F92D866F-582F-4B98-92BC-2BD1E1CBE6F6}" type="presParOf" srcId="{2AD74808-DCB4-478B-8CD2-52D5C89B504E}" destId="{1C42710C-711E-431B-8473-982FC9FE1A3D}" srcOrd="7" destOrd="0" presId="urn:microsoft.com/office/officeart/2005/8/layout/vProcess5"/>
    <dgm:cxn modelId="{0DB28F7F-2B8F-46EE-B248-2F6463150D59}" type="presParOf" srcId="{2AD74808-DCB4-478B-8CD2-52D5C89B504E}" destId="{AACCECD0-8835-4952-B089-1F179F026A6F}" srcOrd="8" destOrd="0" presId="urn:microsoft.com/office/officeart/2005/8/layout/vProcess5"/>
    <dgm:cxn modelId="{3E1F1E92-5540-483E-92DA-5A7579D6544D}" type="presParOf" srcId="{2AD74808-DCB4-478B-8CD2-52D5C89B504E}" destId="{5CCD9C7B-DEEB-4556-B968-7EA9CE3695D0}" srcOrd="9" destOrd="0" presId="urn:microsoft.com/office/officeart/2005/8/layout/vProcess5"/>
    <dgm:cxn modelId="{84CC5AA8-F901-45AC-A126-567FDABEAC2B}" type="presParOf" srcId="{2AD74808-DCB4-478B-8CD2-52D5C89B504E}" destId="{89E4E715-8C36-413A-A890-CD356084CF83}" srcOrd="10" destOrd="0" presId="urn:microsoft.com/office/officeart/2005/8/layout/vProcess5"/>
    <dgm:cxn modelId="{BCE33C3C-4A99-408F-8AFF-4555DF69470E}" type="presParOf" srcId="{2AD74808-DCB4-478B-8CD2-52D5C89B504E}" destId="{5BE270AB-BB24-4D32-9336-9147A5228685}" srcOrd="11" destOrd="0" presId="urn:microsoft.com/office/officeart/2005/8/layout/vProcess5"/>
    <dgm:cxn modelId="{66F54A6F-EB54-4604-B92D-564B339BA2D8}" type="presParOf" srcId="{2AD74808-DCB4-478B-8CD2-52D5C89B504E}" destId="{A696CEC8-3879-4FB6-906D-F7BC4D96BAC8}" srcOrd="12" destOrd="0" presId="urn:microsoft.com/office/officeart/2005/8/layout/vProcess5"/>
    <dgm:cxn modelId="{9E1788CF-C36D-42D5-9BB9-32565F30DEA6}" type="presParOf" srcId="{2AD74808-DCB4-478B-8CD2-52D5C89B504E}" destId="{C294FB79-9894-438C-9E56-B2E23EAEA3F3}" srcOrd="13" destOrd="0" presId="urn:microsoft.com/office/officeart/2005/8/layout/vProcess5"/>
    <dgm:cxn modelId="{7428C129-6F07-4513-9169-E5632F3ED4FE}" type="presParOf" srcId="{2AD74808-DCB4-478B-8CD2-52D5C89B504E}" destId="{90BAA7F7-1C60-4C05-89B1-3A3DEA4117A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4E153-FB24-4408-942F-3E9A01212781}">
      <dsp:nvSpPr>
        <dsp:cNvPr id="0" name=""/>
        <dsp:cNvSpPr/>
      </dsp:nvSpPr>
      <dsp:spPr>
        <a:xfrm>
          <a:off x="-4396418" y="-674319"/>
          <a:ext cx="5237704" cy="5237704"/>
        </a:xfrm>
        <a:prstGeom prst="blockArc">
          <a:avLst>
            <a:gd name="adj1" fmla="val 18900000"/>
            <a:gd name="adj2" fmla="val 2700000"/>
            <a:gd name="adj3" fmla="val 412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DD486-B51E-4DBC-AD70-635C9E0179F7}">
      <dsp:nvSpPr>
        <dsp:cNvPr id="0" name=""/>
        <dsp:cNvSpPr/>
      </dsp:nvSpPr>
      <dsp:spPr>
        <a:xfrm>
          <a:off x="541047" y="388906"/>
          <a:ext cx="3587723" cy="7778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389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Avaliação</a:t>
          </a:r>
        </a:p>
      </dsp:txBody>
      <dsp:txXfrm>
        <a:off x="541047" y="388906"/>
        <a:ext cx="3587723" cy="777813"/>
      </dsp:txXfrm>
    </dsp:sp>
    <dsp:sp modelId="{B765E6D6-BEDC-4E4C-8B33-8D72C48D0CCC}">
      <dsp:nvSpPr>
        <dsp:cNvPr id="0" name=""/>
        <dsp:cNvSpPr/>
      </dsp:nvSpPr>
      <dsp:spPr>
        <a:xfrm>
          <a:off x="54914" y="291679"/>
          <a:ext cx="972266" cy="972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D12F3-C405-4143-AFDE-FAFAC66541A2}">
      <dsp:nvSpPr>
        <dsp:cNvPr id="0" name=""/>
        <dsp:cNvSpPr/>
      </dsp:nvSpPr>
      <dsp:spPr>
        <a:xfrm>
          <a:off x="823782" y="1555626"/>
          <a:ext cx="3304988" cy="777813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389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Consultoria</a:t>
          </a:r>
        </a:p>
      </dsp:txBody>
      <dsp:txXfrm>
        <a:off x="823782" y="1555626"/>
        <a:ext cx="3304988" cy="777813"/>
      </dsp:txXfrm>
    </dsp:sp>
    <dsp:sp modelId="{EA8E5907-619C-4951-AA0A-D3B6350B7A76}">
      <dsp:nvSpPr>
        <dsp:cNvPr id="0" name=""/>
        <dsp:cNvSpPr/>
      </dsp:nvSpPr>
      <dsp:spPr>
        <a:xfrm>
          <a:off x="337649" y="1458399"/>
          <a:ext cx="972266" cy="972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5B47F-643C-4F65-A231-8734A571A9CE}">
      <dsp:nvSpPr>
        <dsp:cNvPr id="0" name=""/>
        <dsp:cNvSpPr/>
      </dsp:nvSpPr>
      <dsp:spPr>
        <a:xfrm>
          <a:off x="541047" y="2722346"/>
          <a:ext cx="3587723" cy="777813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389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Apuração</a:t>
          </a:r>
        </a:p>
      </dsp:txBody>
      <dsp:txXfrm>
        <a:off x="541047" y="2722346"/>
        <a:ext cx="3587723" cy="777813"/>
      </dsp:txXfrm>
    </dsp:sp>
    <dsp:sp modelId="{F28DAAF0-A2F8-4A22-9DE6-77657A6954C5}">
      <dsp:nvSpPr>
        <dsp:cNvPr id="0" name=""/>
        <dsp:cNvSpPr/>
      </dsp:nvSpPr>
      <dsp:spPr>
        <a:xfrm>
          <a:off x="54914" y="2625119"/>
          <a:ext cx="972266" cy="972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A2B67-F6C5-48D9-BF3C-A225377EB727}">
      <dsp:nvSpPr>
        <dsp:cNvPr id="0" name=""/>
        <dsp:cNvSpPr/>
      </dsp:nvSpPr>
      <dsp:spPr>
        <a:xfrm>
          <a:off x="855776" y="0"/>
          <a:ext cx="3765177" cy="3765177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CC002-5790-4DC7-A9DE-716D0A35770A}">
      <dsp:nvSpPr>
        <dsp:cNvPr id="0" name=""/>
        <dsp:cNvSpPr/>
      </dsp:nvSpPr>
      <dsp:spPr>
        <a:xfrm>
          <a:off x="1213467" y="357691"/>
          <a:ext cx="1468419" cy="14684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RP 6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(individuais)</a:t>
          </a:r>
        </a:p>
      </dsp:txBody>
      <dsp:txXfrm>
        <a:off x="1285149" y="429373"/>
        <a:ext cx="1325055" cy="1325055"/>
      </dsp:txXfrm>
    </dsp:sp>
    <dsp:sp modelId="{B1AF9DDE-932F-423B-8940-4AC173679E66}">
      <dsp:nvSpPr>
        <dsp:cNvPr id="0" name=""/>
        <dsp:cNvSpPr/>
      </dsp:nvSpPr>
      <dsp:spPr>
        <a:xfrm>
          <a:off x="2794842" y="357691"/>
          <a:ext cx="1468419" cy="146841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RP 7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(de bancada)</a:t>
          </a:r>
        </a:p>
      </dsp:txBody>
      <dsp:txXfrm>
        <a:off x="2866524" y="429373"/>
        <a:ext cx="1325055" cy="1325055"/>
      </dsp:txXfrm>
    </dsp:sp>
    <dsp:sp modelId="{21828458-5767-4E7B-BD91-98A5E3D26C87}">
      <dsp:nvSpPr>
        <dsp:cNvPr id="0" name=""/>
        <dsp:cNvSpPr/>
      </dsp:nvSpPr>
      <dsp:spPr>
        <a:xfrm>
          <a:off x="1213467" y="1939066"/>
          <a:ext cx="1468419" cy="146841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RP 8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(de comissão)</a:t>
          </a:r>
        </a:p>
      </dsp:txBody>
      <dsp:txXfrm>
        <a:off x="1285149" y="2010748"/>
        <a:ext cx="1325055" cy="1325055"/>
      </dsp:txXfrm>
    </dsp:sp>
    <dsp:sp modelId="{CDC289F3-081B-40D1-AAB9-3DA2F5E44ED4}">
      <dsp:nvSpPr>
        <dsp:cNvPr id="0" name=""/>
        <dsp:cNvSpPr/>
      </dsp:nvSpPr>
      <dsp:spPr>
        <a:xfrm>
          <a:off x="2794842" y="1939066"/>
          <a:ext cx="1468419" cy="14684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RP 9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(de relator)</a:t>
          </a:r>
        </a:p>
      </dsp:txBody>
      <dsp:txXfrm>
        <a:off x="2866524" y="2010748"/>
        <a:ext cx="1325055" cy="1325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A80FF-AD77-40E7-8891-E71BAC117C36}">
      <dsp:nvSpPr>
        <dsp:cNvPr id="0" name=""/>
        <dsp:cNvSpPr/>
      </dsp:nvSpPr>
      <dsp:spPr>
        <a:xfrm>
          <a:off x="0" y="0"/>
          <a:ext cx="8107965" cy="8273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1"/>
              </a:solidFill>
            </a:rPr>
            <a:t>Indicação do objeto, pelo autor da emenda individual impositiva</a:t>
          </a:r>
        </a:p>
      </dsp:txBody>
      <dsp:txXfrm>
        <a:off x="24231" y="24231"/>
        <a:ext cx="7118442" cy="778843"/>
      </dsp:txXfrm>
    </dsp:sp>
    <dsp:sp modelId="{36AB08DA-0C1A-4BB5-8871-AB9718DCB4F5}">
      <dsp:nvSpPr>
        <dsp:cNvPr id="0" name=""/>
        <dsp:cNvSpPr/>
      </dsp:nvSpPr>
      <dsp:spPr>
        <a:xfrm>
          <a:off x="627680" y="933580"/>
          <a:ext cx="8107965" cy="827305"/>
        </a:xfrm>
        <a:prstGeom prst="roundRect">
          <a:avLst>
            <a:gd name="adj" fmla="val 1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1"/>
              </a:solidFill>
            </a:rPr>
            <a:t>Utilização de conta corrente específica, para cada emenda</a:t>
          </a:r>
        </a:p>
      </dsp:txBody>
      <dsp:txXfrm>
        <a:off x="651911" y="957811"/>
        <a:ext cx="6916289" cy="778843"/>
      </dsp:txXfrm>
    </dsp:sp>
    <dsp:sp modelId="{5687F456-39D4-4FF6-B2BC-BE097B095A25}">
      <dsp:nvSpPr>
        <dsp:cNvPr id="0" name=""/>
        <dsp:cNvSpPr/>
      </dsp:nvSpPr>
      <dsp:spPr>
        <a:xfrm>
          <a:off x="1210929" y="1884418"/>
          <a:ext cx="8107965" cy="827305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1"/>
              </a:solidFill>
            </a:rPr>
            <a:t>Elaboração do Plano de Trabalho, pelo beneficiário</a:t>
          </a:r>
        </a:p>
      </dsp:txBody>
      <dsp:txXfrm>
        <a:off x="1235160" y="1908649"/>
        <a:ext cx="6916289" cy="778843"/>
      </dsp:txXfrm>
    </dsp:sp>
    <dsp:sp modelId="{4E2698DB-D4DC-41D2-9A4E-5EFF5E2D30BC}">
      <dsp:nvSpPr>
        <dsp:cNvPr id="0" name=""/>
        <dsp:cNvSpPr/>
      </dsp:nvSpPr>
      <dsp:spPr>
        <a:xfrm>
          <a:off x="1816394" y="2826627"/>
          <a:ext cx="8107965" cy="827305"/>
        </a:xfrm>
        <a:prstGeom prst="roundRect">
          <a:avLst>
            <a:gd name="adj" fmla="val 1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1"/>
              </a:solidFill>
            </a:rPr>
            <a:t>Aprovação do Plano de Trabalho, pelo ministério (órgão setorial relacionado à política pública)</a:t>
          </a:r>
        </a:p>
      </dsp:txBody>
      <dsp:txXfrm>
        <a:off x="1840625" y="2850858"/>
        <a:ext cx="6916289" cy="778843"/>
      </dsp:txXfrm>
    </dsp:sp>
    <dsp:sp modelId="{789E63BA-651B-4106-9DD4-6038F2A5A20E}">
      <dsp:nvSpPr>
        <dsp:cNvPr id="0" name=""/>
        <dsp:cNvSpPr/>
      </dsp:nvSpPr>
      <dsp:spPr>
        <a:xfrm>
          <a:off x="2421859" y="3768837"/>
          <a:ext cx="8107965" cy="827305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1"/>
              </a:solidFill>
            </a:rPr>
            <a:t>Elaboração do Relatório de Gestão</a:t>
          </a:r>
        </a:p>
      </dsp:txBody>
      <dsp:txXfrm>
        <a:off x="2446090" y="3793068"/>
        <a:ext cx="6916289" cy="778843"/>
      </dsp:txXfrm>
    </dsp:sp>
    <dsp:sp modelId="{5FD0F42B-289E-44D6-9B4C-75980C02329E}">
      <dsp:nvSpPr>
        <dsp:cNvPr id="0" name=""/>
        <dsp:cNvSpPr/>
      </dsp:nvSpPr>
      <dsp:spPr>
        <a:xfrm>
          <a:off x="7570216" y="604392"/>
          <a:ext cx="537748" cy="53774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7691209" y="604392"/>
        <a:ext cx="295762" cy="404655"/>
      </dsp:txXfrm>
    </dsp:sp>
    <dsp:sp modelId="{1C42710C-711E-431B-8473-982FC9FE1A3D}">
      <dsp:nvSpPr>
        <dsp:cNvPr id="0" name=""/>
        <dsp:cNvSpPr/>
      </dsp:nvSpPr>
      <dsp:spPr>
        <a:xfrm>
          <a:off x="8175681" y="1546602"/>
          <a:ext cx="537748" cy="53774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3620642"/>
            <a:satOff val="-17082"/>
            <a:lumOff val="-61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620642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8296674" y="1546602"/>
        <a:ext cx="295762" cy="404655"/>
      </dsp:txXfrm>
    </dsp:sp>
    <dsp:sp modelId="{AACCECD0-8835-4952-B089-1F179F026A6F}">
      <dsp:nvSpPr>
        <dsp:cNvPr id="0" name=""/>
        <dsp:cNvSpPr/>
      </dsp:nvSpPr>
      <dsp:spPr>
        <a:xfrm>
          <a:off x="8781146" y="2475023"/>
          <a:ext cx="537748" cy="53774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7241284"/>
            <a:satOff val="-34163"/>
            <a:lumOff val="-123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241284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8902139" y="2475023"/>
        <a:ext cx="295762" cy="404655"/>
      </dsp:txXfrm>
    </dsp:sp>
    <dsp:sp modelId="{5CCD9C7B-DEEB-4556-B968-7EA9CE3695D0}">
      <dsp:nvSpPr>
        <dsp:cNvPr id="0" name=""/>
        <dsp:cNvSpPr/>
      </dsp:nvSpPr>
      <dsp:spPr>
        <a:xfrm>
          <a:off x="9386611" y="3426424"/>
          <a:ext cx="537748" cy="53774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9507604" y="3426424"/>
        <a:ext cx="295762" cy="404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5359D-6D5D-410F-83AE-82582B84CA32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915A6-91C4-45B2-AB2E-C28CE14C63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91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51F02-DD2C-41E9-93D0-69902D5EE08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28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08AF-D840-45E6-9108-B632A1CB902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97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Avaliação - A obtenção e a análise de evidências com o objetivo de fornecer opiniões ou conclusões independentes sobre um objeto de auditoria.</a:t>
            </a:r>
          </a:p>
          <a:p>
            <a:endParaRPr lang="pt-BR" dirty="0"/>
          </a:p>
          <a:p>
            <a:r>
              <a:rPr lang="pt-BR" dirty="0"/>
              <a:t>Operacional ou de Desempenho: obtém e avalia evidências a respeito da eficiência e da eficácia das atividades operacionais de um objeto de auditoria.</a:t>
            </a:r>
          </a:p>
          <a:p>
            <a:endParaRPr lang="pt-BR" dirty="0"/>
          </a:p>
          <a:p>
            <a:r>
              <a:rPr lang="pt-BR" dirty="0"/>
              <a:t>Assessoramento: Pode responder questões como:</a:t>
            </a:r>
          </a:p>
          <a:p>
            <a:pPr marL="228600" indent="-228600">
              <a:buAutoNum type="alphaLcParenR"/>
            </a:pPr>
            <a:r>
              <a:rPr lang="pt-BR" dirty="0"/>
              <a:t>quais padrões de controle podem ser desenvolvidos para tratamento dos riscos de determinado processo de trabalho? </a:t>
            </a:r>
          </a:p>
          <a:p>
            <a:pPr marL="228600" indent="-228600">
              <a:buAutoNum type="alphaLcParenR"/>
            </a:pPr>
            <a:r>
              <a:rPr lang="pt-BR" dirty="0"/>
              <a:t>b) quais os riscos e as implicações para o controle das operações que a implementação de um novo sistema informatizado pode trazer? </a:t>
            </a:r>
          </a:p>
          <a:p>
            <a:pPr marL="228600" indent="-228600">
              <a:buAutoNum type="alphaLcParenR"/>
            </a:pPr>
            <a:r>
              <a:rPr lang="pt-BR" dirty="0"/>
              <a:t>c) quais são as opções para aumentar a eficiência e a segurança de um determinado processo de trabalho? </a:t>
            </a:r>
          </a:p>
          <a:p>
            <a:pPr marL="228600" indent="-228600">
              <a:buAutoNum type="alphaLcParenR"/>
            </a:pPr>
            <a:r>
              <a:rPr lang="pt-BR" dirty="0"/>
              <a:t>d) quais alternativas no desenho de determinada política pública devem ser avaliadas pela gestão antes de sua implementação? </a:t>
            </a:r>
          </a:p>
          <a:p>
            <a:pPr marL="228600" indent="-228600">
              <a:buAutoNum type="alphaLcParenR"/>
            </a:pPr>
            <a:r>
              <a:rPr lang="pt-BR" dirty="0"/>
              <a:t>e) quais são as medidas para aprimorar o processo de governança organizacional?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915A6-91C4-45B2-AB2E-C28CE14C63D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072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915A6-91C4-45B2-AB2E-C28CE14C63D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07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387EE-9D75-5634-7613-8976610B3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10431E3-565A-6597-8804-E679CE344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2F12A72-70E1-97C0-01DF-748ABF045C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Avaliação - A obtenção e a análise de evidências com o objetivo de fornecer opiniões ou conclusões independentes sobre um objeto de auditoria.</a:t>
            </a:r>
          </a:p>
          <a:p>
            <a:endParaRPr lang="pt-BR" dirty="0"/>
          </a:p>
          <a:p>
            <a:r>
              <a:rPr lang="pt-BR" dirty="0"/>
              <a:t>Operacional ou de Desempenho: obtém e avalia evidências a respeito da eficiência e da eficácia das atividades operacionais de um objeto de auditoria.</a:t>
            </a:r>
          </a:p>
          <a:p>
            <a:endParaRPr lang="pt-BR" dirty="0"/>
          </a:p>
          <a:p>
            <a:r>
              <a:rPr lang="pt-BR" dirty="0"/>
              <a:t>Assessoramento: Pode responder questões como:</a:t>
            </a:r>
          </a:p>
          <a:p>
            <a:pPr marL="228600" indent="-228600">
              <a:buAutoNum type="alphaLcParenR"/>
            </a:pPr>
            <a:r>
              <a:rPr lang="pt-BR" dirty="0"/>
              <a:t>quais padrões de controle podem ser desenvolvidos para tratamento dos riscos de determinado processo de trabalho? </a:t>
            </a:r>
          </a:p>
          <a:p>
            <a:pPr marL="228600" indent="-228600">
              <a:buAutoNum type="alphaLcParenR"/>
            </a:pPr>
            <a:r>
              <a:rPr lang="pt-BR" dirty="0"/>
              <a:t>b) quais os riscos e as implicações para o controle das operações que a implementação de um novo sistema informatizado pode trazer? </a:t>
            </a:r>
          </a:p>
          <a:p>
            <a:pPr marL="228600" indent="-228600">
              <a:buAutoNum type="alphaLcParenR"/>
            </a:pPr>
            <a:r>
              <a:rPr lang="pt-BR" dirty="0"/>
              <a:t>c) quais são as opções para aumentar a eficiência e a segurança de um determinado processo de trabalho? </a:t>
            </a:r>
          </a:p>
          <a:p>
            <a:pPr marL="228600" indent="-228600">
              <a:buAutoNum type="alphaLcParenR"/>
            </a:pPr>
            <a:r>
              <a:rPr lang="pt-BR" dirty="0"/>
              <a:t>d) quais alternativas no desenho de determinada política pública devem ser avaliadas pela gestão antes de sua implementação? </a:t>
            </a:r>
          </a:p>
          <a:p>
            <a:pPr marL="228600" indent="-228600">
              <a:buAutoNum type="alphaLcParenR"/>
            </a:pPr>
            <a:r>
              <a:rPr lang="pt-BR" dirty="0"/>
              <a:t>e) quais são as medidas para aprimorar o processo de governança organizacional?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2316542-7290-0ED4-C142-C0CB0CC7A6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915A6-91C4-45B2-AB2E-C28CE14C63D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988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61441-57DB-F1C2-F9B0-9FF24EF47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EAF68C8-B85F-672C-F1EA-17CEF6552B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1BC3110-DA75-0D22-69BB-E5694D7A3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Critérios objetivos: não ter direcionamento; preços compatíveis com o mercado.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95D6A7-0E4E-6AD9-30C7-330B96CE8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08AF-D840-45E6-9108-B632A1CB902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834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Conta corrente específica: para depósito e movimentação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08AF-D840-45E6-9108-B632A1CB902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02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F80EB-E4D7-9B95-DC48-DDB36D57C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590C0A-4F50-F43E-2107-719571915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721A5B-3864-3874-8D27-4BFCDC023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6A02B7-4C8A-491E-A17F-1BD92190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F71BC5-96BF-182F-B208-3ECA97C8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8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6EB3D-11A7-7098-404C-2802D4CE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1C79D5-70D5-7CA3-09E4-16A5B4E64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94029A-B313-4FE8-A962-4CC3674D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F5CAFB-99D8-9D71-B274-DC5E8422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296BCB-154A-C129-EF42-FAAA81E5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04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8EE8CC-87CD-49FF-6F7E-8C8F40104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EEA049-6646-C5EE-6085-4B6D0F18C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B63644-3CF2-81DA-B098-DA9F21C9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A50E15-20FB-C033-ED2C-B0BB470D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B58877-13B4-5DB6-FD87-4E94C43E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04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79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02317-1DEF-B1E1-0C03-2C89C3E8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3DCC0A-925C-9EDD-93C5-D8E72EF07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706D95-0060-74C5-F77E-28308E24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E0ECA-4FB8-DD1A-57F2-67101D96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0E603F-5DE3-8006-2559-65F1DB23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75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5125A-535F-81B2-D963-551B1EFA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276B1E-6215-C8A6-FE7E-D93F6F7C8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5D8378-0D3C-6F53-0EE1-DF6658BA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EE34DC-D6F9-8F99-7399-0BF08AFC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930DD9-5DCA-3A7A-0504-0D6EAAD3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67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4BD2F-3833-D2B2-2AE7-31CDF93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654A88-9B2B-66E7-362C-27067F790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06C1C2-7FE7-AD02-FE14-D8B958625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8DAE3B-C68C-12D8-CB0A-237F71DA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DAD87B-22B1-0BAD-D847-88D8B9F4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924018-3B19-32AB-25EB-2D983A72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3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91E87-C0BE-347B-DBD4-917A1E84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2F800D-78AE-550A-BFBA-4615BD356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7F2F20-E7B3-1377-F41F-6025C3D4C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E0292CC-B0EB-32C8-0BD3-C9A45E408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CEC06-40C1-1BE9-0B28-A1A873C67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FE95021-3D29-BC4D-997C-B1C5005A1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837E68-3410-82CF-B2D2-E35A4445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07F87BC-901A-6E29-ADFB-24F3A69B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46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DB028-C064-74E6-0429-5736CAFF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2E162ED-3F2D-D065-88DE-3B2FDF98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0360280-E801-781B-3249-95D3DA97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5A3AC6F-F94E-B2E0-A6C2-4FC9DD2E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4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74A2550B-6798-C4E8-95BF-657E80C9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6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05804-B655-FED4-F6FB-C793D35E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159032-3C3A-EC84-8249-F20DB774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C9A1E2-5113-9D3B-BE99-479BE5889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D62243-7158-0D20-8F8C-9BA6BE73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2CF880-917F-E6EB-027F-49A571F4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C8D8F9-A01F-AC6B-802E-1413B001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8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A2A9-B801-1CC0-A50C-4C3DB65A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8D7952D-F041-98F5-65E8-63BB4644F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5EA79D-38BC-4C63-D7C5-81BC6DE10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9522E6-9BCC-A6C0-6730-6714C01C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70350B-D9A0-5683-9FC3-563AB332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7215BF-6572-4561-85D0-57C77701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09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9A0B882-BC13-1AE8-D195-DBF06F9C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24ECE5-35F4-CB83-F0E3-C715D7063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46097-4364-CD95-CE20-B7B8C4DE6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FBDEF-50DE-4D45-BC65-AB81243B8F42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24C14A-E67D-11E3-164C-BCFC6F79A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92D389-BABD-D485-41F4-57B2C796A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15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stf.jus.br/processos/detalhe.asp?incidente=698793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stf.jus.br/processos/detalhe.asp?incidente=619975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aud.cgu.gov.br/relatorio/1783232" TargetMode="External"/><Relationship Id="rId3" Type="http://schemas.openxmlformats.org/officeDocument/2006/relationships/hyperlink" Target="https://eaud.cgu.gov.br/relatorio/1713554" TargetMode="External"/><Relationship Id="rId7" Type="http://schemas.openxmlformats.org/officeDocument/2006/relationships/hyperlink" Target="https://eaud.cgu.gov.br/relatorio/178328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aud.cgu.gov.br/relatorio/1791444" TargetMode="External"/><Relationship Id="rId5" Type="http://schemas.openxmlformats.org/officeDocument/2006/relationships/hyperlink" Target="https://eaud.cgu.gov.br/relatorio/1782581" TargetMode="External"/><Relationship Id="rId4" Type="http://schemas.openxmlformats.org/officeDocument/2006/relationships/hyperlink" Target="https://eaud.cgu.gov.br/relatorio/1754295" TargetMode="External"/><Relationship Id="rId9" Type="http://schemas.openxmlformats.org/officeDocument/2006/relationships/hyperlink" Target="https://eaud.cgu.gov.br/relatorio/182487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435EE003-9B58-CA16-D20B-CE4EA8E8A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9F99AAE-2ED9-4C7E-A498-62D660C9E0F7}"/>
              </a:ext>
            </a:extLst>
          </p:cNvPr>
          <p:cNvSpPr txBox="1"/>
          <p:nvPr/>
        </p:nvSpPr>
        <p:spPr>
          <a:xfrm>
            <a:off x="1500300" y="4016771"/>
            <a:ext cx="960966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Transferências Especiais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0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2657C84-E07A-24D8-4233-BEBAD6172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07" y="535857"/>
            <a:ext cx="4191585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40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AC3DAC5-8A2D-B955-1BF5-CFDCDF15F2D6}"/>
              </a:ext>
            </a:extLst>
          </p:cNvPr>
          <p:cNvSpPr/>
          <p:nvPr/>
        </p:nvSpPr>
        <p:spPr>
          <a:xfrm>
            <a:off x="4561284" y="2505670"/>
            <a:ext cx="3069431" cy="92333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flat"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Obrigado!</a:t>
            </a:r>
            <a:endParaRPr lang="pt-BR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960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705864" y="484535"/>
            <a:ext cx="11250055" cy="9079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Auditoria Interna Governamental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89DDB53F-E3ED-42ED-A622-7B864835EF6F}"/>
              </a:ext>
            </a:extLst>
          </p:cNvPr>
          <p:cNvSpPr txBox="1"/>
          <p:nvPr/>
        </p:nvSpPr>
        <p:spPr>
          <a:xfrm>
            <a:off x="4656405" y="3569368"/>
            <a:ext cx="256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>
                <a:solidFill>
                  <a:schemeClr val="bg1"/>
                </a:solidFill>
              </a:rPr>
              <a:t>Controles Internos</a:t>
            </a:r>
          </a:p>
        </p:txBody>
      </p:sp>
      <p:sp>
        <p:nvSpPr>
          <p:cNvPr id="5" name="Seta: para a Direita Listrada 4">
            <a:extLst>
              <a:ext uri="{FF2B5EF4-FFF2-40B4-BE49-F238E27FC236}">
                <a16:creationId xmlns:a16="http://schemas.microsoft.com/office/drawing/2014/main" id="{D2D03E03-87DE-47BC-8C35-B77042A2BCEA}"/>
              </a:ext>
            </a:extLst>
          </p:cNvPr>
          <p:cNvSpPr/>
          <p:nvPr/>
        </p:nvSpPr>
        <p:spPr>
          <a:xfrm>
            <a:off x="5352288" y="2160664"/>
            <a:ext cx="1370852" cy="3159902"/>
          </a:xfrm>
          <a:prstGeom prst="striped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pt-BR" sz="2400" b="1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F97279E-BF4A-4511-AB63-0CD146E372D0}"/>
              </a:ext>
            </a:extLst>
          </p:cNvPr>
          <p:cNvSpPr txBox="1"/>
          <p:nvPr/>
        </p:nvSpPr>
        <p:spPr>
          <a:xfrm>
            <a:off x="6963554" y="1856850"/>
            <a:ext cx="48163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400" dirty="0"/>
              <a:t>Avaliar e melhorar a eficácia dos processos de </a:t>
            </a:r>
            <a:r>
              <a:rPr lang="pt-BR" sz="2400" b="1" dirty="0"/>
              <a:t>governança, de gerenciamento de riscos e de controles internos;</a:t>
            </a:r>
            <a:r>
              <a:rPr lang="pt-BR" sz="2400" dirty="0"/>
              <a:t>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400" b="1" dirty="0"/>
              <a:t>Adicionar valor e melhorar as operações de uma organização;</a:t>
            </a:r>
          </a:p>
          <a:p>
            <a:pPr algn="just"/>
            <a:endParaRPr lang="pt-BR" sz="24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400" dirty="0"/>
              <a:t>Averiguar atos e fatos inquinados de ilegalidade ou de irregularidade.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4A2AB0-16F6-CA91-1BAC-35608E97DB11}"/>
              </a:ext>
            </a:extLst>
          </p:cNvPr>
          <p:cNvSpPr txBox="1"/>
          <p:nvPr/>
        </p:nvSpPr>
        <p:spPr>
          <a:xfrm>
            <a:off x="705864" y="1021083"/>
            <a:ext cx="3734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2400" b="1" kern="1200" dirty="0">
                <a:ea typeface="+mj-ea"/>
                <a:cs typeface="+mj-cs"/>
              </a:rPr>
              <a:t>Independente e </a:t>
            </a:r>
            <a:r>
              <a:rPr lang="pt-BR" sz="2400" b="1" kern="1200" dirty="0"/>
              <a:t>Objetiva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2CDCA79-2D0D-F744-F873-146026FFCB7A}"/>
              </a:ext>
            </a:extLst>
          </p:cNvPr>
          <p:cNvSpPr txBox="1"/>
          <p:nvPr/>
        </p:nvSpPr>
        <p:spPr>
          <a:xfrm>
            <a:off x="0" y="6476192"/>
            <a:ext cx="68450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2D55A3"/>
                </a:solidFill>
                <a:effectLst/>
                <a:uLnTx/>
                <a:uFillTx/>
                <a:latin typeface="Aptos Light" panose="020B0004020202020204" pitchFamily="34" charset="0"/>
              </a:rPr>
              <a:t>Controladoria-Geral da União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2D55A3"/>
              </a:solidFill>
              <a:effectLst/>
              <a:uLnTx/>
              <a:uFillTx/>
              <a:latin typeface="Aptos Light" panose="020B00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4AE5911-160C-DA78-E326-C8E00E83CC65}"/>
              </a:ext>
            </a:extLst>
          </p:cNvPr>
          <p:cNvSpPr txBox="1"/>
          <p:nvPr/>
        </p:nvSpPr>
        <p:spPr>
          <a:xfrm>
            <a:off x="11603867" y="6476191"/>
            <a:ext cx="3520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754FE2FE-B55E-4328-8F5C-2CEB8781A47B}" type="slidenum">
              <a:rPr lang="de-DE" sz="1400" b="1" smtClean="0">
                <a:solidFill>
                  <a:srgbClr val="2D55A3"/>
                </a:solidFill>
              </a:rPr>
              <a:pPr algn="ctr"/>
              <a:t>2</a:t>
            </a:fld>
            <a:endParaRPr lang="pt-BR" sz="14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61CB6CD-D3C1-C134-37C9-33BCA16874F6}"/>
              </a:ext>
            </a:extLst>
          </p:cNvPr>
          <p:cNvGraphicFramePr/>
          <p:nvPr/>
        </p:nvGraphicFramePr>
        <p:xfrm>
          <a:off x="475210" y="1770545"/>
          <a:ext cx="4181195" cy="388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112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5821C60-BBD2-04A6-8B70-ED77C8052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4496E41C-BF4E-B6B6-7637-B7BD63B538C4}"/>
              </a:ext>
            </a:extLst>
          </p:cNvPr>
          <p:cNvSpPr txBox="1"/>
          <p:nvPr/>
        </p:nvSpPr>
        <p:spPr>
          <a:xfrm>
            <a:off x="414264" y="394520"/>
            <a:ext cx="4978400" cy="468000"/>
          </a:xfrm>
          <a:prstGeom prst="rect">
            <a:avLst/>
          </a:prstGeom>
          <a:solidFill>
            <a:srgbClr val="2D55A3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b="1" dirty="0"/>
              <a:t>Quais as espécies de emenda?</a:t>
            </a:r>
            <a:endParaRPr lang="pt-BR" sz="2000" b="1" kern="120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472EEE79-909D-0EE9-8338-D69185E6887C}"/>
              </a:ext>
            </a:extLst>
          </p:cNvPr>
          <p:cNvSpPr txBox="1">
            <a:spLocks/>
          </p:cNvSpPr>
          <p:nvPr/>
        </p:nvSpPr>
        <p:spPr>
          <a:xfrm>
            <a:off x="5901806" y="2290481"/>
            <a:ext cx="5837114" cy="2825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pt-BR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RP 6:</a:t>
            </a:r>
          </a:p>
          <a:p>
            <a:pPr algn="just">
              <a:spcAft>
                <a:spcPts val="1200"/>
              </a:spcAft>
            </a:pPr>
            <a:endParaRPr lang="pt-B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CF/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</a:rPr>
              <a:t>88 (Incluído pela EC nº 105/2019):</a:t>
            </a:r>
          </a:p>
          <a:p>
            <a:pPr algn="just">
              <a:spcAft>
                <a:spcPts val="1200"/>
              </a:spcAft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</a:rPr>
              <a:t>Art. 166-A. As emendas individuais impositivas apresentadas ao projeto de lei orçamentária 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anual poderão alocar recursos a Estados, ao Distrito Federal e a Municípios por meio de:</a:t>
            </a:r>
          </a:p>
          <a:p>
            <a:pPr algn="just">
              <a:spcAft>
                <a:spcPts val="12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- </a:t>
            </a:r>
            <a:r>
              <a:rPr lang="pt-BR" sz="16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transferência especial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ou </a:t>
            </a:r>
          </a:p>
          <a:p>
            <a:pPr algn="just">
              <a:spcAft>
                <a:spcPts val="12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- transferência com finalidade definida.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9F87351-3B06-B656-C7D1-D0FE366FC22D}"/>
              </a:ext>
            </a:extLst>
          </p:cNvPr>
          <p:cNvGraphicFramePr/>
          <p:nvPr/>
        </p:nvGraphicFramePr>
        <p:xfrm>
          <a:off x="165100" y="1541929"/>
          <a:ext cx="5476729" cy="3765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4246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061F7-745D-BCCF-14DE-5D1574CBE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2">
            <a:extLst>
              <a:ext uri="{FF2B5EF4-FFF2-40B4-BE49-F238E27FC236}">
                <a16:creationId xmlns:a16="http://schemas.microsoft.com/office/drawing/2014/main" id="{7CEE740E-29A1-94D4-161E-2771F1F2B96D}"/>
              </a:ext>
            </a:extLst>
          </p:cNvPr>
          <p:cNvSpPr/>
          <p:nvPr/>
        </p:nvSpPr>
        <p:spPr>
          <a:xfrm>
            <a:off x="231996" y="285996"/>
            <a:ext cx="11728007" cy="4924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  <a:latin typeface="Avenir Next LT Pro" panose="020B0504020202020204" pitchFamily="34" charset="0"/>
                <a:cs typeface="Aharoni" panose="02010803020104030203" pitchFamily="2" charset="-79"/>
              </a:rPr>
              <a:t>Transferências Especiais: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A102F99-9074-DF29-916F-3A6A8AE8BC35}"/>
              </a:ext>
            </a:extLst>
          </p:cNvPr>
          <p:cNvSpPr txBox="1"/>
          <p:nvPr/>
        </p:nvSpPr>
        <p:spPr>
          <a:xfrm>
            <a:off x="873689" y="1564134"/>
            <a:ext cx="30301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/>
              <a:t>Origem: ADI 7688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31CE92F-1F38-11E0-63CB-785980912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357" y="2391473"/>
            <a:ext cx="9873630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Ação Direta de Inconstitucionalidade, ajuizada pela Associação Brasileira de Jornalismo Investigativo - ABRAJI, contra o art. 1º da Emenda Constitucional nº 105/2019, especificamente em relação ao art. 166-A, inc. I, e seus parágrafos, incluído na Constituição, que instituiu as transferências especiais conhecidas como “emendas PIX”.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FFD3282-0054-777B-F637-C3DF3063EEB9}"/>
              </a:ext>
            </a:extLst>
          </p:cNvPr>
          <p:cNvSpPr txBox="1"/>
          <p:nvPr/>
        </p:nvSpPr>
        <p:spPr>
          <a:xfrm>
            <a:off x="602085" y="6111853"/>
            <a:ext cx="8991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Processo no STF: </a:t>
            </a:r>
            <a:r>
              <a:rPr lang="pt-BR" sz="1400" dirty="0">
                <a:hlinkClick r:id="rId3"/>
              </a:rPr>
              <a:t>https://portal.stf.jus.br/processos/detalhe.asp?incidente=6987935</a:t>
            </a:r>
            <a:r>
              <a:rPr lang="pt-B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611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061F7-745D-BCCF-14DE-5D1574CBE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A102F99-9074-DF29-916F-3A6A8AE8BC35}"/>
              </a:ext>
            </a:extLst>
          </p:cNvPr>
          <p:cNvSpPr txBox="1"/>
          <p:nvPr/>
        </p:nvSpPr>
        <p:spPr>
          <a:xfrm>
            <a:off x="935888" y="1463015"/>
            <a:ext cx="41360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/>
              <a:t>Origem: ADPF 854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31CE92F-1F38-11E0-63CB-785980912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723" y="2422834"/>
            <a:ext cx="987363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pt-BR" altLang="pt-BR" sz="2200" dirty="0"/>
              <a:t>A</a:t>
            </a:r>
            <a:r>
              <a:rPr kumimoji="0" lang="pt-BR" altLang="pt-B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rguição de Descumprimento de Preceito Fundamental (ADPF), proposta pelo PSOL, em 07.6.2021, sobre a execução do indicador de Resultado Primário (RP) n° 09 (despesa discricionária decorrente de emenda de relator-geral da Lei Orçamentária Anual (LOA) de 2021).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200" dirty="0"/>
              <a:t>Sustenta que o desvirtuamento do regime de emendas orçamentárias, mediante a alocação unilateral, pessoal, arbitrária e </a:t>
            </a:r>
            <a:r>
              <a:rPr lang="pt-BR" altLang="pt-BR" sz="2200" u="sng" dirty="0"/>
              <a:t>sem transparência de recursos públicos, </a:t>
            </a:r>
            <a:r>
              <a:rPr lang="pt-BR" altLang="pt-BR" sz="2200" dirty="0"/>
              <a:t>configura verdadeiro orçamento paralelo, traduzindo afronta direta aos arts. 37, caput, 163-A, 165 e 166 da Constituição da República.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FFD3282-0054-777B-F637-C3DF3063EEB9}"/>
              </a:ext>
            </a:extLst>
          </p:cNvPr>
          <p:cNvSpPr txBox="1"/>
          <p:nvPr/>
        </p:nvSpPr>
        <p:spPr>
          <a:xfrm>
            <a:off x="602085" y="6111853"/>
            <a:ext cx="8991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/>
              <a:t>Processo no STF: </a:t>
            </a:r>
            <a:r>
              <a:rPr lang="pt-BR" sz="1400">
                <a:hlinkClick r:id="rId3"/>
              </a:rPr>
              <a:t>https://portal.stf.jus.br/processos/detalhe.asp?incidente=6199750</a:t>
            </a:r>
            <a:endParaRPr lang="pt-BR" sz="140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37131F9-C412-D3BF-4076-32AD174FF1ED}"/>
              </a:ext>
            </a:extLst>
          </p:cNvPr>
          <p:cNvSpPr/>
          <p:nvPr/>
        </p:nvSpPr>
        <p:spPr>
          <a:xfrm>
            <a:off x="231996" y="285996"/>
            <a:ext cx="10086177" cy="4924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  <a:latin typeface="Avenir Next LT Pro" panose="020B0504020202020204" pitchFamily="34" charset="0"/>
                <a:cs typeface="Aharoni" panose="02010803020104030203" pitchFamily="2" charset="-79"/>
              </a:rPr>
              <a:t>Transferências Especiais:</a:t>
            </a:r>
          </a:p>
        </p:txBody>
      </p:sp>
    </p:spTree>
    <p:extLst>
      <p:ext uri="{BB962C8B-B14F-4D97-AF65-F5344CB8AC3E}">
        <p14:creationId xmlns:p14="http://schemas.microsoft.com/office/powerpoint/2010/main" val="391897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49C1C-FCF3-8DD6-A426-6F2FBF3B6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onector reto 2">
            <a:extLst>
              <a:ext uri="{FF2B5EF4-FFF2-40B4-BE49-F238E27FC236}">
                <a16:creationId xmlns:a16="http://schemas.microsoft.com/office/drawing/2014/main" id="{E422EBE5-02CD-8F62-8264-8B96FA7A00E2}"/>
              </a:ext>
            </a:extLst>
          </p:cNvPr>
          <p:cNvSpPr/>
          <p:nvPr/>
        </p:nvSpPr>
        <p:spPr>
          <a:xfrm>
            <a:off x="330840" y="1024560"/>
            <a:ext cx="10342080" cy="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pt-BR"/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E0E48148-07FC-F6A0-7156-D23118392A50}"/>
              </a:ext>
            </a:extLst>
          </p:cNvPr>
          <p:cNvCxnSpPr>
            <a:cxnSpLocks/>
            <a:stCxn id="4" idx="2"/>
            <a:endCxn id="9" idx="6"/>
          </p:cNvCxnSpPr>
          <p:nvPr/>
        </p:nvCxnSpPr>
        <p:spPr>
          <a:xfrm>
            <a:off x="1880161" y="1713723"/>
            <a:ext cx="76390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9431CCA8-8E66-AA1E-9798-3D37905F2454}"/>
              </a:ext>
            </a:extLst>
          </p:cNvPr>
          <p:cNvSpPr/>
          <p:nvPr/>
        </p:nvSpPr>
        <p:spPr>
          <a:xfrm>
            <a:off x="1880161" y="1608567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C76A8F7-E935-06B4-5D38-F510B2954929}"/>
              </a:ext>
            </a:extLst>
          </p:cNvPr>
          <p:cNvSpPr/>
          <p:nvPr/>
        </p:nvSpPr>
        <p:spPr>
          <a:xfrm>
            <a:off x="3737346" y="1608567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E3EAB53-5243-DEC6-DFD0-D88118C620CE}"/>
              </a:ext>
            </a:extLst>
          </p:cNvPr>
          <p:cNvSpPr/>
          <p:nvPr/>
        </p:nvSpPr>
        <p:spPr>
          <a:xfrm>
            <a:off x="5594531" y="1608567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C0E69A8-B591-C43E-EC61-F007D20FDD17}"/>
              </a:ext>
            </a:extLst>
          </p:cNvPr>
          <p:cNvSpPr/>
          <p:nvPr/>
        </p:nvSpPr>
        <p:spPr>
          <a:xfrm>
            <a:off x="7451716" y="1608567"/>
            <a:ext cx="210312" cy="210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58B250A-3C84-5338-2E1A-7568359A98CF}"/>
              </a:ext>
            </a:extLst>
          </p:cNvPr>
          <p:cNvSpPr/>
          <p:nvPr/>
        </p:nvSpPr>
        <p:spPr>
          <a:xfrm>
            <a:off x="9308899" y="1608567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4C3312C-361C-D28F-1430-D220510A9371}"/>
              </a:ext>
            </a:extLst>
          </p:cNvPr>
          <p:cNvSpPr txBox="1"/>
          <p:nvPr/>
        </p:nvSpPr>
        <p:spPr>
          <a:xfrm>
            <a:off x="1400100" y="1938135"/>
            <a:ext cx="1231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>
                <a:cs typeface="Times New Roman" panose="02020603050405020304" pitchFamily="18" charset="0"/>
              </a:rPr>
              <a:t>Indicação Parlamentar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F9C56DE-9DC7-7A70-7B68-78FA7DD21A84}"/>
              </a:ext>
            </a:extLst>
          </p:cNvPr>
          <p:cNvSpPr txBox="1"/>
          <p:nvPr/>
        </p:nvSpPr>
        <p:spPr>
          <a:xfrm>
            <a:off x="3196040" y="1938134"/>
            <a:ext cx="1292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>
                <a:cs typeface="Times New Roman" panose="02020603050405020304" pitchFamily="18" charset="0"/>
              </a:rPr>
              <a:t>Divulgação Beneficiários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1E37691-45A0-071F-2CA7-3877199550C7}"/>
              </a:ext>
            </a:extLst>
          </p:cNvPr>
          <p:cNvSpPr txBox="1"/>
          <p:nvPr/>
        </p:nvSpPr>
        <p:spPr>
          <a:xfrm>
            <a:off x="5053225" y="1938134"/>
            <a:ext cx="1292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>
                <a:cs typeface="Times New Roman" panose="02020603050405020304" pitchFamily="18" charset="0"/>
              </a:rPr>
              <a:t>Aceite Beneficiário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A89401D-7846-167D-7D36-3534F962BA25}"/>
              </a:ext>
            </a:extLst>
          </p:cNvPr>
          <p:cNvSpPr txBox="1"/>
          <p:nvPr/>
        </p:nvSpPr>
        <p:spPr>
          <a:xfrm>
            <a:off x="6971656" y="1938134"/>
            <a:ext cx="1170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err="1">
                <a:cs typeface="Times New Roman" panose="02020603050405020304" pitchFamily="18" charset="0"/>
              </a:rPr>
              <a:t>Emp</a:t>
            </a:r>
            <a:r>
              <a:rPr lang="pt-BR" sz="1500"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pt-BR" sz="1500" err="1">
                <a:cs typeface="Times New Roman" panose="02020603050405020304" pitchFamily="18" charset="0"/>
              </a:rPr>
              <a:t>Liqui</a:t>
            </a:r>
            <a:r>
              <a:rPr lang="pt-BR" sz="1500"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pt-BR" sz="1500" err="1">
                <a:cs typeface="Times New Roman" panose="02020603050405020304" pitchFamily="18" charset="0"/>
              </a:rPr>
              <a:t>Pag</a:t>
            </a:r>
            <a:endParaRPr lang="pt-BR" sz="1500">
              <a:cs typeface="Times New Roman" panose="02020603050405020304" pitchFamily="18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E221F0C-35BB-2493-8AEA-E5F0E10E957E}"/>
              </a:ext>
            </a:extLst>
          </p:cNvPr>
          <p:cNvSpPr txBox="1"/>
          <p:nvPr/>
        </p:nvSpPr>
        <p:spPr>
          <a:xfrm>
            <a:off x="8828841" y="1938134"/>
            <a:ext cx="1170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>
                <a:cs typeface="Times New Roman" panose="02020603050405020304" pitchFamily="18" charset="0"/>
              </a:rPr>
              <a:t>Relatório de Gestão</a:t>
            </a:r>
          </a:p>
          <a:p>
            <a:pPr algn="ctr"/>
            <a:r>
              <a:rPr lang="pt-BR" sz="1500">
                <a:cs typeface="Times New Roman" panose="02020603050405020304" pitchFamily="18" charset="0"/>
              </a:rPr>
              <a:t>(facultativo)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0365A784-F9A1-786A-07AE-10C70C14D489}"/>
              </a:ext>
            </a:extLst>
          </p:cNvPr>
          <p:cNvCxnSpPr>
            <a:cxnSpLocks/>
            <a:stCxn id="27" idx="2"/>
            <a:endCxn id="21" idx="6"/>
          </p:cNvCxnSpPr>
          <p:nvPr/>
        </p:nvCxnSpPr>
        <p:spPr>
          <a:xfrm>
            <a:off x="1176074" y="3297443"/>
            <a:ext cx="84482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ipse 16">
            <a:extLst>
              <a:ext uri="{FF2B5EF4-FFF2-40B4-BE49-F238E27FC236}">
                <a16:creationId xmlns:a16="http://schemas.microsoft.com/office/drawing/2014/main" id="{69F5BBCF-4C7B-E0AA-08D8-7A979C98D61B}"/>
              </a:ext>
            </a:extLst>
          </p:cNvPr>
          <p:cNvSpPr/>
          <p:nvPr/>
        </p:nvSpPr>
        <p:spPr>
          <a:xfrm>
            <a:off x="2823670" y="3192287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FCB3179D-1A1B-1BFB-C81E-1B7D3F5AF1B2}"/>
              </a:ext>
            </a:extLst>
          </p:cNvPr>
          <p:cNvSpPr/>
          <p:nvPr/>
        </p:nvSpPr>
        <p:spPr>
          <a:xfrm>
            <a:off x="4471266" y="3192287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4DD94A44-F1DD-506E-C8BF-5C24EAAB5796}"/>
              </a:ext>
            </a:extLst>
          </p:cNvPr>
          <p:cNvSpPr/>
          <p:nvPr/>
        </p:nvSpPr>
        <p:spPr>
          <a:xfrm>
            <a:off x="6118862" y="3192287"/>
            <a:ext cx="210312" cy="210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E168533A-B229-15BF-6599-B4C4B1011B14}"/>
              </a:ext>
            </a:extLst>
          </p:cNvPr>
          <p:cNvSpPr/>
          <p:nvPr/>
        </p:nvSpPr>
        <p:spPr>
          <a:xfrm>
            <a:off x="7766458" y="3192287"/>
            <a:ext cx="210312" cy="210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2DFB8E31-BFC6-668D-A4F8-B33449E8F88F}"/>
              </a:ext>
            </a:extLst>
          </p:cNvPr>
          <p:cNvSpPr/>
          <p:nvPr/>
        </p:nvSpPr>
        <p:spPr>
          <a:xfrm>
            <a:off x="9414056" y="3192287"/>
            <a:ext cx="210312" cy="210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4B03240-8ABF-0B03-DBB8-293917CA874D}"/>
              </a:ext>
            </a:extLst>
          </p:cNvPr>
          <p:cNvSpPr txBox="1"/>
          <p:nvPr/>
        </p:nvSpPr>
        <p:spPr>
          <a:xfrm>
            <a:off x="696013" y="3551041"/>
            <a:ext cx="1231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>
                <a:cs typeface="Times New Roman" panose="02020603050405020304" pitchFamily="18" charset="0"/>
              </a:rPr>
              <a:t>Indicação Parlamentar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301C23D-B1C1-C98E-B773-2FE9ABBE94C4}"/>
              </a:ext>
            </a:extLst>
          </p:cNvPr>
          <p:cNvSpPr txBox="1"/>
          <p:nvPr/>
        </p:nvSpPr>
        <p:spPr>
          <a:xfrm>
            <a:off x="2282364" y="3551041"/>
            <a:ext cx="1292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>
                <a:cs typeface="Times New Roman" panose="02020603050405020304" pitchFamily="18" charset="0"/>
              </a:rPr>
              <a:t>Divulgação Beneficiários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56D78CF-B252-6501-10CD-1E2FF8FF5FAC}"/>
              </a:ext>
            </a:extLst>
          </p:cNvPr>
          <p:cNvSpPr txBox="1"/>
          <p:nvPr/>
        </p:nvSpPr>
        <p:spPr>
          <a:xfrm>
            <a:off x="3929960" y="3551041"/>
            <a:ext cx="1292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>
                <a:cs typeface="Times New Roman" panose="02020603050405020304" pitchFamily="18" charset="0"/>
              </a:rPr>
              <a:t>Aceite Beneficiário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08C6BF9-8FAB-863C-F6EF-DCDCB3A8AFDF}"/>
              </a:ext>
            </a:extLst>
          </p:cNvPr>
          <p:cNvSpPr txBox="1"/>
          <p:nvPr/>
        </p:nvSpPr>
        <p:spPr>
          <a:xfrm>
            <a:off x="5638802" y="3558246"/>
            <a:ext cx="1170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err="1">
                <a:cs typeface="Times New Roman" panose="02020603050405020304" pitchFamily="18" charset="0"/>
              </a:rPr>
              <a:t>Emp</a:t>
            </a:r>
            <a:r>
              <a:rPr lang="pt-BR" sz="1500"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pt-BR" sz="1500" err="1">
                <a:cs typeface="Times New Roman" panose="02020603050405020304" pitchFamily="18" charset="0"/>
              </a:rPr>
              <a:t>Liqui</a:t>
            </a:r>
            <a:r>
              <a:rPr lang="pt-BR" sz="1500"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pt-BR" sz="1500" err="1">
                <a:cs typeface="Times New Roman" panose="02020603050405020304" pitchFamily="18" charset="0"/>
              </a:rPr>
              <a:t>Pag</a:t>
            </a:r>
            <a:endParaRPr lang="pt-BR" sz="1500">
              <a:cs typeface="Times New Roman" panose="02020603050405020304" pitchFamily="18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B8A8089-FD5F-F815-1B1C-98EE596555CC}"/>
              </a:ext>
            </a:extLst>
          </p:cNvPr>
          <p:cNvSpPr txBox="1"/>
          <p:nvPr/>
        </p:nvSpPr>
        <p:spPr>
          <a:xfrm>
            <a:off x="8933998" y="3551041"/>
            <a:ext cx="1170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>
                <a:cs typeface="Times New Roman" panose="02020603050405020304" pitchFamily="18" charset="0"/>
              </a:rPr>
              <a:t>Relatório de Gestão</a:t>
            </a:r>
          </a:p>
          <a:p>
            <a:pPr algn="ctr"/>
            <a:r>
              <a:rPr lang="pt-BR" sz="1500">
                <a:cs typeface="Times New Roman" panose="02020603050405020304" pitchFamily="18" charset="0"/>
              </a:rPr>
              <a:t>(obrigatório)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CE9015BE-7B00-FCBD-5101-2551AFD6F724}"/>
              </a:ext>
            </a:extLst>
          </p:cNvPr>
          <p:cNvSpPr/>
          <p:nvPr/>
        </p:nvSpPr>
        <p:spPr>
          <a:xfrm>
            <a:off x="1176074" y="3192287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EE89237-A283-63A5-4DF6-CA7FE4F2098D}"/>
              </a:ext>
            </a:extLst>
          </p:cNvPr>
          <p:cNvSpPr txBox="1"/>
          <p:nvPr/>
        </p:nvSpPr>
        <p:spPr>
          <a:xfrm>
            <a:off x="7104583" y="3545166"/>
            <a:ext cx="1586179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500">
                <a:cs typeface="Times New Roman"/>
              </a:rPr>
              <a:t>Inclusão do Plano de Trabalho (até 60 dias)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30340CAB-8C9E-E6A7-302E-5F2DC82F4A50}"/>
              </a:ext>
            </a:extLst>
          </p:cNvPr>
          <p:cNvCxnSpPr>
            <a:cxnSpLocks/>
            <a:stCxn id="42" idx="2"/>
            <a:endCxn id="34" idx="6"/>
          </p:cNvCxnSpPr>
          <p:nvPr/>
        </p:nvCxnSpPr>
        <p:spPr>
          <a:xfrm flipV="1">
            <a:off x="756821" y="4811227"/>
            <a:ext cx="8989391" cy="274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Elipse 29">
            <a:extLst>
              <a:ext uri="{FF2B5EF4-FFF2-40B4-BE49-F238E27FC236}">
                <a16:creationId xmlns:a16="http://schemas.microsoft.com/office/drawing/2014/main" id="{3734B90D-173D-D8E9-8335-A29678A8E35B}"/>
              </a:ext>
            </a:extLst>
          </p:cNvPr>
          <p:cNvSpPr/>
          <p:nvPr/>
        </p:nvSpPr>
        <p:spPr>
          <a:xfrm>
            <a:off x="3683181" y="4706071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2AE6B698-04CB-03AA-514D-E5217D66397F}"/>
              </a:ext>
            </a:extLst>
          </p:cNvPr>
          <p:cNvSpPr/>
          <p:nvPr/>
        </p:nvSpPr>
        <p:spPr>
          <a:xfrm>
            <a:off x="5146361" y="4706071"/>
            <a:ext cx="210312" cy="210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E557939B-E7E8-84EB-FCB3-08522B835715}"/>
              </a:ext>
            </a:extLst>
          </p:cNvPr>
          <p:cNvSpPr/>
          <p:nvPr/>
        </p:nvSpPr>
        <p:spPr>
          <a:xfrm>
            <a:off x="6609541" y="4706071"/>
            <a:ext cx="210312" cy="2103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E4822D9-DB83-ABA0-EC25-842F5B4261B8}"/>
              </a:ext>
            </a:extLst>
          </p:cNvPr>
          <p:cNvSpPr/>
          <p:nvPr/>
        </p:nvSpPr>
        <p:spPr>
          <a:xfrm>
            <a:off x="8072721" y="4706071"/>
            <a:ext cx="210312" cy="210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C179D004-4897-EB03-06E4-F1416EDB3609}"/>
              </a:ext>
            </a:extLst>
          </p:cNvPr>
          <p:cNvSpPr/>
          <p:nvPr/>
        </p:nvSpPr>
        <p:spPr>
          <a:xfrm>
            <a:off x="9535900" y="4706071"/>
            <a:ext cx="210312" cy="210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013239A-28EE-3B54-C642-F08DB96CD7CA}"/>
              </a:ext>
            </a:extLst>
          </p:cNvPr>
          <p:cNvSpPr txBox="1"/>
          <p:nvPr/>
        </p:nvSpPr>
        <p:spPr>
          <a:xfrm>
            <a:off x="279961" y="5074554"/>
            <a:ext cx="1231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>
                <a:cs typeface="Times New Roman" panose="02020603050405020304" pitchFamily="18" charset="0"/>
              </a:rPr>
              <a:t>Indicação Parlamentar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D35F268-888A-76FD-D013-E9DA8494B7CA}"/>
              </a:ext>
            </a:extLst>
          </p:cNvPr>
          <p:cNvSpPr txBox="1"/>
          <p:nvPr/>
        </p:nvSpPr>
        <p:spPr>
          <a:xfrm>
            <a:off x="1678695" y="5074554"/>
            <a:ext cx="1292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>
                <a:cs typeface="Times New Roman" panose="02020603050405020304" pitchFamily="18" charset="0"/>
              </a:rPr>
              <a:t>Divulgação Beneficiários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7962438-DCE5-4C3F-8CEA-7526B79D3E17}"/>
              </a:ext>
            </a:extLst>
          </p:cNvPr>
          <p:cNvSpPr txBox="1"/>
          <p:nvPr/>
        </p:nvSpPr>
        <p:spPr>
          <a:xfrm>
            <a:off x="3136395" y="5074554"/>
            <a:ext cx="1292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>
                <a:cs typeface="Times New Roman" panose="02020603050405020304" pitchFamily="18" charset="0"/>
              </a:rPr>
              <a:t>Aceite Beneficiário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6BFC8252-2252-67B0-23F5-AF5AAA564E81}"/>
              </a:ext>
            </a:extLst>
          </p:cNvPr>
          <p:cNvSpPr txBox="1"/>
          <p:nvPr/>
        </p:nvSpPr>
        <p:spPr>
          <a:xfrm>
            <a:off x="7598142" y="5081759"/>
            <a:ext cx="1170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err="1">
                <a:cs typeface="Times New Roman" panose="02020603050405020304" pitchFamily="18" charset="0"/>
              </a:rPr>
              <a:t>Emp</a:t>
            </a:r>
            <a:r>
              <a:rPr lang="pt-BR" sz="1500"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pt-BR" sz="1500" err="1">
                <a:cs typeface="Times New Roman" panose="02020603050405020304" pitchFamily="18" charset="0"/>
              </a:rPr>
              <a:t>Liqui</a:t>
            </a:r>
            <a:r>
              <a:rPr lang="pt-BR" sz="1500"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pt-BR" sz="1500" err="1">
                <a:cs typeface="Times New Roman" panose="02020603050405020304" pitchFamily="18" charset="0"/>
              </a:rPr>
              <a:t>Pag</a:t>
            </a:r>
            <a:endParaRPr lang="pt-BR" sz="1500">
              <a:cs typeface="Times New Roman" panose="02020603050405020304" pitchFamily="18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2DCE25FA-B4AE-96DF-AD22-D7861F2970A1}"/>
              </a:ext>
            </a:extLst>
          </p:cNvPr>
          <p:cNvSpPr txBox="1"/>
          <p:nvPr/>
        </p:nvSpPr>
        <p:spPr>
          <a:xfrm>
            <a:off x="9055842" y="5074554"/>
            <a:ext cx="1170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>
                <a:cs typeface="Times New Roman" panose="02020603050405020304" pitchFamily="18" charset="0"/>
              </a:rPr>
              <a:t>Relatório de Gestão</a:t>
            </a:r>
          </a:p>
          <a:p>
            <a:pPr algn="ctr"/>
            <a:r>
              <a:rPr lang="pt-BR" sz="1500">
                <a:cs typeface="Times New Roman" panose="02020603050405020304" pitchFamily="18" charset="0"/>
              </a:rPr>
              <a:t>(obrigatório)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50007BCC-F605-3422-3DA1-0478A91237A0}"/>
              </a:ext>
            </a:extLst>
          </p:cNvPr>
          <p:cNvSpPr/>
          <p:nvPr/>
        </p:nvSpPr>
        <p:spPr>
          <a:xfrm>
            <a:off x="2220001" y="4706071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700C265-5027-12FB-5A21-AD3157CCBB46}"/>
              </a:ext>
            </a:extLst>
          </p:cNvPr>
          <p:cNvSpPr txBox="1"/>
          <p:nvPr/>
        </p:nvSpPr>
        <p:spPr>
          <a:xfrm>
            <a:off x="4666300" y="5068679"/>
            <a:ext cx="1170432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500">
                <a:cs typeface="Times New Roman"/>
              </a:rPr>
              <a:t>Inclusão do Plano de Trabalho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34E95CBA-F36C-7367-3450-71C8C4805CDB}"/>
              </a:ext>
            </a:extLst>
          </p:cNvPr>
          <p:cNvSpPr/>
          <p:nvPr/>
        </p:nvSpPr>
        <p:spPr>
          <a:xfrm>
            <a:off x="756821" y="4733503"/>
            <a:ext cx="210312" cy="210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CB2471FC-A9C2-3731-C41B-E7017DC70FFC}"/>
              </a:ext>
            </a:extLst>
          </p:cNvPr>
          <p:cNvSpPr txBox="1"/>
          <p:nvPr/>
        </p:nvSpPr>
        <p:spPr>
          <a:xfrm>
            <a:off x="6035064" y="5089493"/>
            <a:ext cx="1468876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500">
                <a:cs typeface="Times New Roman"/>
              </a:rPr>
              <a:t>Análise Setorial do plano de trabalho</a:t>
            </a: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F85E4E39-29B9-005F-11B6-81F283BD85A2}"/>
              </a:ext>
            </a:extLst>
          </p:cNvPr>
          <p:cNvSpPr/>
          <p:nvPr/>
        </p:nvSpPr>
        <p:spPr>
          <a:xfrm>
            <a:off x="10338360" y="1418769"/>
            <a:ext cx="827721" cy="8002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tx1"/>
                </a:solidFill>
              </a:rPr>
              <a:t>2020 a 2023</a:t>
            </a: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5FDFA7C9-CD4F-2E76-65AF-8DD46C991EA6}"/>
              </a:ext>
            </a:extLst>
          </p:cNvPr>
          <p:cNvSpPr/>
          <p:nvPr/>
        </p:nvSpPr>
        <p:spPr>
          <a:xfrm>
            <a:off x="10338360" y="2921177"/>
            <a:ext cx="827721" cy="8002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400" b="1">
                <a:solidFill>
                  <a:schemeClr val="tx1"/>
                </a:solidFill>
              </a:rPr>
              <a:t>2024</a:t>
            </a:r>
          </a:p>
          <a:p>
            <a:pPr algn="ctr"/>
            <a:r>
              <a:rPr lang="pt-BR" sz="1400" b="1">
                <a:solidFill>
                  <a:schemeClr val="tx1"/>
                </a:solidFill>
              </a:rPr>
              <a:t>IN 93 TCU</a:t>
            </a:r>
            <a:endParaRPr lang="pt-BR" sz="1400" b="1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AC7A341A-8966-0A96-5B48-F15DA2811270}"/>
              </a:ext>
            </a:extLst>
          </p:cNvPr>
          <p:cNvSpPr/>
          <p:nvPr/>
        </p:nvSpPr>
        <p:spPr>
          <a:xfrm>
            <a:off x="10338360" y="4438549"/>
            <a:ext cx="827721" cy="8002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00" b="1">
                <a:solidFill>
                  <a:schemeClr val="tx1"/>
                </a:solidFill>
              </a:rPr>
              <a:t> </a:t>
            </a:r>
            <a:r>
              <a:rPr lang="pt-BR" sz="1400" b="1">
                <a:solidFill>
                  <a:schemeClr val="tx1"/>
                </a:solidFill>
              </a:rPr>
              <a:t>2025 +</a:t>
            </a: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6D880F63-8692-A1E3-A365-B6E53EA2C6B2}"/>
              </a:ext>
            </a:extLst>
          </p:cNvPr>
          <p:cNvSpPr/>
          <p:nvPr/>
        </p:nvSpPr>
        <p:spPr>
          <a:xfrm>
            <a:off x="3021841" y="6442178"/>
            <a:ext cx="210312" cy="210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379EFEA3-ABF2-1118-E27A-1A06FE15F966}"/>
              </a:ext>
            </a:extLst>
          </p:cNvPr>
          <p:cNvSpPr/>
          <p:nvPr/>
        </p:nvSpPr>
        <p:spPr>
          <a:xfrm>
            <a:off x="217316" y="6392594"/>
            <a:ext cx="210312" cy="210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1A4FC442-656D-117E-B6F6-BD86A28D571F}"/>
              </a:ext>
            </a:extLst>
          </p:cNvPr>
          <p:cNvSpPr txBox="1"/>
          <p:nvPr/>
        </p:nvSpPr>
        <p:spPr>
          <a:xfrm>
            <a:off x="436820" y="6349053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500">
                <a:ea typeface="Calibri"/>
                <a:cs typeface="Calibri"/>
              </a:rPr>
              <a:t>Marco do pagamento</a:t>
            </a:r>
            <a:endParaRPr lang="pt-BR" sz="1500"/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924AF113-B842-E75C-DC47-129ED369BE69}"/>
              </a:ext>
            </a:extLst>
          </p:cNvPr>
          <p:cNvSpPr txBox="1"/>
          <p:nvPr/>
        </p:nvSpPr>
        <p:spPr>
          <a:xfrm>
            <a:off x="3312291" y="6392594"/>
            <a:ext cx="3331028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500">
                <a:ea typeface="Calibri"/>
                <a:cs typeface="Calibri"/>
              </a:rPr>
              <a:t>Atividades novas recebedor</a:t>
            </a:r>
            <a:endParaRPr lang="pt-BR" sz="1500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58D075D0-FBB8-8C2A-D6E5-700EF31CD627}"/>
              </a:ext>
            </a:extLst>
          </p:cNvPr>
          <p:cNvSpPr/>
          <p:nvPr/>
        </p:nvSpPr>
        <p:spPr>
          <a:xfrm>
            <a:off x="6652511" y="6470932"/>
            <a:ext cx="210312" cy="2103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922F3C43-969D-9AC5-363E-0D2A1590D300}"/>
              </a:ext>
            </a:extLst>
          </p:cNvPr>
          <p:cNvSpPr txBox="1"/>
          <p:nvPr/>
        </p:nvSpPr>
        <p:spPr>
          <a:xfrm>
            <a:off x="6935385" y="6424840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500">
                <a:ea typeface="Calibri"/>
                <a:cs typeface="Calibri"/>
              </a:rPr>
              <a:t>Atividades dos setoriais</a:t>
            </a:r>
            <a:endParaRPr lang="pt-BR" sz="1500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DF59EAC3-3EFA-2AE7-FF31-968720ED053A}"/>
              </a:ext>
            </a:extLst>
          </p:cNvPr>
          <p:cNvSpPr txBox="1"/>
          <p:nvPr/>
        </p:nvSpPr>
        <p:spPr>
          <a:xfrm>
            <a:off x="9879641" y="6419579"/>
            <a:ext cx="20950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/>
              <a:t>Fonte: DTPAR/SEGES/MGI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6FC8EDB3-F579-C65B-FD14-F50F2E735ACF}"/>
              </a:ext>
            </a:extLst>
          </p:cNvPr>
          <p:cNvSpPr/>
          <p:nvPr/>
        </p:nvSpPr>
        <p:spPr>
          <a:xfrm>
            <a:off x="231996" y="285996"/>
            <a:ext cx="10086177" cy="4924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  <a:latin typeface="Avenir Next LT Pro" panose="020B0504020202020204" pitchFamily="34" charset="0"/>
                <a:cs typeface="Aharoni" panose="02010803020104030203" pitchFamily="2" charset="-79"/>
              </a:rPr>
              <a:t>Evolução do fluxo - Transferências Especiais</a:t>
            </a:r>
          </a:p>
        </p:txBody>
      </p:sp>
      <p:sp>
        <p:nvSpPr>
          <p:cNvPr id="57" name="Seta: para a Direita 56">
            <a:extLst>
              <a:ext uri="{FF2B5EF4-FFF2-40B4-BE49-F238E27FC236}">
                <a16:creationId xmlns:a16="http://schemas.microsoft.com/office/drawing/2014/main" id="{F3642E36-1485-6D3D-F6F4-2EB4BE50DA77}"/>
              </a:ext>
            </a:extLst>
          </p:cNvPr>
          <p:cNvSpPr/>
          <p:nvPr/>
        </p:nvSpPr>
        <p:spPr>
          <a:xfrm flipH="1">
            <a:off x="11340226" y="3056732"/>
            <a:ext cx="584485" cy="5291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73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5C9F3-0567-6171-1EB8-9ADFB4102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2">
            <a:extLst>
              <a:ext uri="{FF2B5EF4-FFF2-40B4-BE49-F238E27FC236}">
                <a16:creationId xmlns:a16="http://schemas.microsoft.com/office/drawing/2014/main" id="{8306140C-E7C6-5834-392F-49621EAE8C00}"/>
              </a:ext>
            </a:extLst>
          </p:cNvPr>
          <p:cNvSpPr/>
          <p:nvPr/>
        </p:nvSpPr>
        <p:spPr>
          <a:xfrm>
            <a:off x="231996" y="285996"/>
            <a:ext cx="11728007" cy="4924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  <a:latin typeface="Avenir Next LT Pro" panose="020B0504020202020204" pitchFamily="34" charset="0"/>
                <a:cs typeface="Aharoni" panose="02010803020104030203" pitchFamily="2" charset="-79"/>
              </a:rPr>
              <a:t>Transferências Especiais: Trabalhos Publicados CGU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85345615-4D9B-D76E-F45C-C0287177AE8E}"/>
              </a:ext>
            </a:extLst>
          </p:cNvPr>
          <p:cNvSpPr txBox="1"/>
          <p:nvPr/>
        </p:nvSpPr>
        <p:spPr>
          <a:xfrm>
            <a:off x="364268" y="1536174"/>
            <a:ext cx="118277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rgbClr val="000000"/>
                </a:solidFill>
                <a:effectLst/>
              </a:rPr>
              <a:t>Relatório 1710361 </a:t>
            </a:r>
            <a:r>
              <a:rPr lang="pt-BR" sz="1600" b="0" i="0" dirty="0">
                <a:solidFill>
                  <a:srgbClr val="000000"/>
                </a:solidFill>
                <a:effectLst/>
              </a:rPr>
              <a:t>- Transferências especiais -</a:t>
            </a:r>
            <a:r>
              <a:rPr lang="pt-BR" sz="1600" b="1" i="0" dirty="0">
                <a:solidFill>
                  <a:srgbClr val="000000"/>
                </a:solidFill>
                <a:effectLst/>
              </a:rPr>
              <a:t> ONGs:</a:t>
            </a:r>
            <a:r>
              <a:rPr lang="pt-BR" sz="1600" b="0" dirty="0">
                <a:solidFill>
                  <a:srgbClr val="000000"/>
                </a:solidFill>
                <a:effectLst/>
              </a:rPr>
              <a:t> </a:t>
            </a:r>
            <a:r>
              <a:rPr lang="pt-BR" sz="1600" b="0" dirty="0">
                <a:solidFill>
                  <a:srgbClr val="000000"/>
                </a:solidFill>
                <a:effectLst/>
                <a:hlinkClick r:id="rId3"/>
              </a:rPr>
              <a:t>https://eaud.cgu.gov.br/relatorio/1713554</a:t>
            </a:r>
            <a:endParaRPr lang="pt-BR" sz="1600" b="0" dirty="0">
              <a:solidFill>
                <a:srgbClr val="000000"/>
              </a:solidFill>
              <a:effectLst/>
            </a:endParaRPr>
          </a:p>
          <a:p>
            <a:endParaRPr lang="pt-BR" sz="1600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0000"/>
                </a:solidFill>
                <a:effectLst/>
              </a:rPr>
              <a:t>Relatório 1754295 </a:t>
            </a:r>
            <a:r>
              <a:rPr lang="pt-BR" sz="1600" b="0" dirty="0">
                <a:solidFill>
                  <a:srgbClr val="000000"/>
                </a:solidFill>
                <a:effectLst/>
              </a:rPr>
              <a:t>- Emendas parlamentares em benefício de </a:t>
            </a:r>
            <a:r>
              <a:rPr lang="pt-BR" sz="1600" b="1" dirty="0">
                <a:solidFill>
                  <a:srgbClr val="000000"/>
                </a:solidFill>
                <a:effectLst/>
              </a:rPr>
              <a:t>ONGs e demais entidades do terceiro setor (transparência)</a:t>
            </a:r>
            <a:r>
              <a:rPr lang="pt-BR" sz="1600" b="1" dirty="0">
                <a:solidFill>
                  <a:srgbClr val="000000"/>
                </a:solidFill>
              </a:rPr>
              <a:t>: </a:t>
            </a:r>
            <a:r>
              <a:rPr lang="pt-BR" sz="1600" b="0" dirty="0">
                <a:solidFill>
                  <a:srgbClr val="000000"/>
                </a:solidFill>
                <a:effectLst/>
                <a:hlinkClick r:id="rId4"/>
              </a:rPr>
              <a:t>https://eaud.cgu.gov.br/relatorio/1754295</a:t>
            </a:r>
            <a:endParaRPr lang="pt-BR" sz="1600" b="0" dirty="0">
              <a:solidFill>
                <a:srgbClr val="000000"/>
              </a:solidFill>
              <a:effectLst/>
            </a:endParaRPr>
          </a:p>
          <a:p>
            <a:endParaRPr lang="pt-BR" sz="1600" i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Relatório 1780488 -</a:t>
            </a:r>
            <a:r>
              <a:rPr lang="pt-BR" sz="1600" dirty="0"/>
              <a:t> Transferências Especiais - </a:t>
            </a:r>
            <a:r>
              <a:rPr lang="pt-BR" sz="1600" b="1" dirty="0"/>
              <a:t>Planos de Trabalho Aprovados:</a:t>
            </a:r>
            <a:r>
              <a:rPr lang="pt-BR" sz="1600" dirty="0"/>
              <a:t> </a:t>
            </a:r>
            <a:r>
              <a:rPr lang="pt-BR" sz="1600" dirty="0">
                <a:hlinkClick r:id="rId5" tooltip="https://eaud.cgu.gov.br/relatorio/1782581"/>
              </a:rPr>
              <a:t>https://eaud.cgu.gov.br/relatorio/1782581</a:t>
            </a:r>
            <a:endParaRPr lang="pt-BR" sz="1600" dirty="0"/>
          </a:p>
          <a:p>
            <a:r>
              <a:rPr lang="pt-BR" sz="16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Relatório</a:t>
            </a:r>
            <a:r>
              <a:rPr lang="pt-BR" sz="1600" dirty="0"/>
              <a:t> </a:t>
            </a:r>
            <a:r>
              <a:rPr lang="pt-BR" sz="1600" b="1" dirty="0"/>
              <a:t>1786660  - </a:t>
            </a:r>
            <a:r>
              <a:rPr lang="pt-BR" sz="1600" dirty="0"/>
              <a:t>Transferências Especiais - </a:t>
            </a:r>
            <a:r>
              <a:rPr lang="pt-BR" sz="1600" b="1" dirty="0"/>
              <a:t>Planos de Trabalho não Cadastrados: </a:t>
            </a:r>
            <a:r>
              <a:rPr lang="pt-BR" sz="1600" dirty="0">
                <a:hlinkClick r:id="rId6" tooltip="https://eaud.cgu.gov.br/relatorio/1791444"/>
              </a:rPr>
              <a:t>https://eaud.cgu.gov.br/relatorio/1791444</a:t>
            </a: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Relatório</a:t>
            </a:r>
            <a:r>
              <a:rPr lang="pt-BR" sz="1600" dirty="0"/>
              <a:t> </a:t>
            </a:r>
            <a:r>
              <a:rPr lang="pt-BR" sz="1600" b="1" dirty="0"/>
              <a:t>1732066</a:t>
            </a:r>
            <a:r>
              <a:rPr lang="pt-BR" sz="1600" dirty="0"/>
              <a:t> – Transferências Especiais - </a:t>
            </a:r>
            <a:r>
              <a:rPr lang="pt-BR" sz="1600" b="1" dirty="0"/>
              <a:t>Municípios: </a:t>
            </a:r>
            <a:r>
              <a:rPr lang="pt-BR" sz="1600" dirty="0">
                <a:hlinkClick r:id="rId7"/>
              </a:rPr>
              <a:t>https://eaud.cgu.gov.br/relatorio/1783284</a:t>
            </a:r>
            <a:r>
              <a:rPr lang="pt-BR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Relatório 1768654 </a:t>
            </a:r>
            <a:r>
              <a:rPr lang="pt-BR" sz="1600" dirty="0"/>
              <a:t>– Transferências Especiais - </a:t>
            </a:r>
            <a:r>
              <a:rPr lang="pt-BR" sz="1600" b="1" dirty="0"/>
              <a:t>ONGs fase 2: </a:t>
            </a:r>
            <a:r>
              <a:rPr lang="pt-BR" sz="1600" dirty="0">
                <a:hlinkClick r:id="rId8"/>
              </a:rPr>
              <a:t>https://eaud.cgu.gov.br/relatorio/1783232</a:t>
            </a:r>
            <a:r>
              <a:rPr lang="pt-BR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i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0000"/>
                </a:solidFill>
              </a:rPr>
              <a:t>Relatório 1813275 </a:t>
            </a:r>
            <a:r>
              <a:rPr lang="pt-BR" sz="1600" dirty="0">
                <a:solidFill>
                  <a:srgbClr val="000000"/>
                </a:solidFill>
              </a:rPr>
              <a:t>– Transferências Especiais - </a:t>
            </a:r>
            <a:r>
              <a:rPr lang="pt-BR" sz="1600" b="1" dirty="0"/>
              <a:t>Planos de Trabalho Não Cadastrados fase 2: </a:t>
            </a:r>
            <a:r>
              <a:rPr lang="pt-BR" sz="1600" dirty="0">
                <a:hlinkClick r:id="rId9"/>
              </a:rPr>
              <a:t>https://eaud.cgu.gov.br/relatorio/1824872</a:t>
            </a:r>
            <a:r>
              <a:rPr lang="pt-BR" sz="1600" dirty="0"/>
              <a:t> </a:t>
            </a:r>
            <a:endParaRPr lang="pt-BR" sz="1600" i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344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9228C-CDB1-543F-4D77-5BBB0D37B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05812E30-070B-ACC2-384E-268286C06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770CB89E-0E74-A542-4904-F6BBEC43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0" y="6356350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b="1" smtClean="0">
                <a:solidFill>
                  <a:srgbClr val="2D55A3"/>
                </a:solidFill>
              </a:rPr>
              <a:t>8</a:t>
            </a:fld>
            <a:endParaRPr lang="de-DE" b="1" dirty="0">
              <a:solidFill>
                <a:srgbClr val="2D55A3"/>
              </a:solidFill>
            </a:endParaRP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04174304-B770-0E23-EF79-A8035431B1B8}"/>
              </a:ext>
            </a:extLst>
          </p:cNvPr>
          <p:cNvSpPr txBox="1">
            <a:spLocks/>
          </p:cNvSpPr>
          <p:nvPr/>
        </p:nvSpPr>
        <p:spPr>
          <a:xfrm>
            <a:off x="1018742" y="506408"/>
            <a:ext cx="9031220" cy="6302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ln w="6350">
                  <a:noFill/>
                </a:ln>
                <a:latin typeface="+mn-lt"/>
              </a:rPr>
              <a:t>Principais achados </a:t>
            </a:r>
            <a:r>
              <a:rPr lang="pt-BR" sz="2400" b="1" dirty="0">
                <a:ln w="6350">
                  <a:noFill/>
                </a:ln>
                <a:solidFill>
                  <a:srgbClr val="7030A0"/>
                </a:solidFill>
                <a:latin typeface="+mn-lt"/>
              </a:rPr>
              <a:t>(ADPF 854)</a:t>
            </a:r>
            <a:endParaRPr lang="pt-BR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49E29D42-3AC4-75C7-2919-DAF312D21F75}"/>
              </a:ext>
            </a:extLst>
          </p:cNvPr>
          <p:cNvSpPr/>
          <p:nvPr/>
        </p:nvSpPr>
        <p:spPr>
          <a:xfrm>
            <a:off x="382875" y="1391234"/>
            <a:ext cx="8882542" cy="558223"/>
          </a:xfrm>
          <a:custGeom>
            <a:avLst/>
            <a:gdLst>
              <a:gd name="connsiteX0" fmla="*/ 0 w 8882542"/>
              <a:gd name="connsiteY0" fmla="*/ 55822 h 558223"/>
              <a:gd name="connsiteX1" fmla="*/ 55822 w 8882542"/>
              <a:gd name="connsiteY1" fmla="*/ 0 h 558223"/>
              <a:gd name="connsiteX2" fmla="*/ 8826720 w 8882542"/>
              <a:gd name="connsiteY2" fmla="*/ 0 h 558223"/>
              <a:gd name="connsiteX3" fmla="*/ 8882542 w 8882542"/>
              <a:gd name="connsiteY3" fmla="*/ 55822 h 558223"/>
              <a:gd name="connsiteX4" fmla="*/ 8882542 w 8882542"/>
              <a:gd name="connsiteY4" fmla="*/ 502401 h 558223"/>
              <a:gd name="connsiteX5" fmla="*/ 8826720 w 8882542"/>
              <a:gd name="connsiteY5" fmla="*/ 558223 h 558223"/>
              <a:gd name="connsiteX6" fmla="*/ 55822 w 8882542"/>
              <a:gd name="connsiteY6" fmla="*/ 558223 h 558223"/>
              <a:gd name="connsiteX7" fmla="*/ 0 w 8882542"/>
              <a:gd name="connsiteY7" fmla="*/ 502401 h 558223"/>
              <a:gd name="connsiteX8" fmla="*/ 0 w 8882542"/>
              <a:gd name="connsiteY8" fmla="*/ 55822 h 55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82542" h="558223">
                <a:moveTo>
                  <a:pt x="0" y="55822"/>
                </a:moveTo>
                <a:cubicBezTo>
                  <a:pt x="0" y="24992"/>
                  <a:pt x="24992" y="0"/>
                  <a:pt x="55822" y="0"/>
                </a:cubicBezTo>
                <a:lnTo>
                  <a:pt x="8826720" y="0"/>
                </a:lnTo>
                <a:cubicBezTo>
                  <a:pt x="8857550" y="0"/>
                  <a:pt x="8882542" y="24992"/>
                  <a:pt x="8882542" y="55822"/>
                </a:cubicBezTo>
                <a:lnTo>
                  <a:pt x="8882542" y="502401"/>
                </a:lnTo>
                <a:cubicBezTo>
                  <a:pt x="8882542" y="533231"/>
                  <a:pt x="8857550" y="558223"/>
                  <a:pt x="8826720" y="558223"/>
                </a:cubicBezTo>
                <a:lnTo>
                  <a:pt x="55822" y="558223"/>
                </a:lnTo>
                <a:cubicBezTo>
                  <a:pt x="24992" y="558223"/>
                  <a:pt x="0" y="533231"/>
                  <a:pt x="0" y="502401"/>
                </a:cubicBezTo>
                <a:lnTo>
                  <a:pt x="0" y="5582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8740" tIns="88740" rIns="723719" bIns="8874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>
                <a:latin typeface="+mn-lt"/>
              </a:rPr>
              <a:t>1 – Atendimento das condicionantes constitucionais (maioria dos casos ok);</a:t>
            </a:r>
            <a:endParaRPr lang="en-US" sz="1900" kern="1200" dirty="0">
              <a:latin typeface="+mn-lt"/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601D33A3-00A2-C64D-E077-D7C229F34360}"/>
              </a:ext>
            </a:extLst>
          </p:cNvPr>
          <p:cNvSpPr/>
          <p:nvPr/>
        </p:nvSpPr>
        <p:spPr>
          <a:xfrm>
            <a:off x="557537" y="2049262"/>
            <a:ext cx="8882542" cy="558223"/>
          </a:xfrm>
          <a:custGeom>
            <a:avLst/>
            <a:gdLst>
              <a:gd name="connsiteX0" fmla="*/ 0 w 8882542"/>
              <a:gd name="connsiteY0" fmla="*/ 55822 h 558223"/>
              <a:gd name="connsiteX1" fmla="*/ 55822 w 8882542"/>
              <a:gd name="connsiteY1" fmla="*/ 0 h 558223"/>
              <a:gd name="connsiteX2" fmla="*/ 8826720 w 8882542"/>
              <a:gd name="connsiteY2" fmla="*/ 0 h 558223"/>
              <a:gd name="connsiteX3" fmla="*/ 8882542 w 8882542"/>
              <a:gd name="connsiteY3" fmla="*/ 55822 h 558223"/>
              <a:gd name="connsiteX4" fmla="*/ 8882542 w 8882542"/>
              <a:gd name="connsiteY4" fmla="*/ 502401 h 558223"/>
              <a:gd name="connsiteX5" fmla="*/ 8826720 w 8882542"/>
              <a:gd name="connsiteY5" fmla="*/ 558223 h 558223"/>
              <a:gd name="connsiteX6" fmla="*/ 55822 w 8882542"/>
              <a:gd name="connsiteY6" fmla="*/ 558223 h 558223"/>
              <a:gd name="connsiteX7" fmla="*/ 0 w 8882542"/>
              <a:gd name="connsiteY7" fmla="*/ 502401 h 558223"/>
              <a:gd name="connsiteX8" fmla="*/ 0 w 8882542"/>
              <a:gd name="connsiteY8" fmla="*/ 55822 h 55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82542" h="558223">
                <a:moveTo>
                  <a:pt x="0" y="55822"/>
                </a:moveTo>
                <a:cubicBezTo>
                  <a:pt x="0" y="24992"/>
                  <a:pt x="24992" y="0"/>
                  <a:pt x="55822" y="0"/>
                </a:cubicBezTo>
                <a:lnTo>
                  <a:pt x="8826720" y="0"/>
                </a:lnTo>
                <a:cubicBezTo>
                  <a:pt x="8857550" y="0"/>
                  <a:pt x="8882542" y="24992"/>
                  <a:pt x="8882542" y="55822"/>
                </a:cubicBezTo>
                <a:lnTo>
                  <a:pt x="8882542" y="502401"/>
                </a:lnTo>
                <a:cubicBezTo>
                  <a:pt x="8882542" y="533231"/>
                  <a:pt x="8857550" y="558223"/>
                  <a:pt x="8826720" y="558223"/>
                </a:cubicBezTo>
                <a:lnTo>
                  <a:pt x="55822" y="558223"/>
                </a:lnTo>
                <a:cubicBezTo>
                  <a:pt x="24992" y="558223"/>
                  <a:pt x="0" y="533231"/>
                  <a:pt x="0" y="502401"/>
                </a:cubicBezTo>
                <a:lnTo>
                  <a:pt x="0" y="5582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alpha val="90000"/>
              <a:hueOff val="0"/>
              <a:satOff val="0"/>
              <a:lumOff val="0"/>
              <a:alphaOff val="-10000"/>
            </a:schemeClr>
          </a:fillRef>
          <a:effectRef idx="1">
            <a:schemeClr val="accent6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dk1"/>
          </a:fontRef>
        </p:style>
        <p:txBody>
          <a:bodyPr spcFirstLastPara="0" vert="horz" wrap="square" lIns="88740" tIns="88740" rIns="1114892" bIns="8874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b="0" kern="1200" dirty="0">
                <a:latin typeface="+mn-lt"/>
              </a:rPr>
              <a:t>2 – </a:t>
            </a:r>
            <a:r>
              <a:rPr lang="pt-BR" sz="1900" b="0" i="0" kern="1200" dirty="0"/>
              <a:t>Riscos de descumprimento do prazo de execução do objeto;</a:t>
            </a:r>
            <a:endParaRPr lang="en-US" sz="1900" b="0" kern="1200" dirty="0">
              <a:latin typeface="+mn-lt"/>
            </a:endParaRP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DB0B4798-57EB-23A0-E096-FDC1A030AB55}"/>
              </a:ext>
            </a:extLst>
          </p:cNvPr>
          <p:cNvSpPr/>
          <p:nvPr/>
        </p:nvSpPr>
        <p:spPr>
          <a:xfrm>
            <a:off x="911958" y="2662742"/>
            <a:ext cx="9138004" cy="558223"/>
          </a:xfrm>
          <a:custGeom>
            <a:avLst/>
            <a:gdLst>
              <a:gd name="connsiteX0" fmla="*/ 0 w 9138004"/>
              <a:gd name="connsiteY0" fmla="*/ 55822 h 558223"/>
              <a:gd name="connsiteX1" fmla="*/ 55822 w 9138004"/>
              <a:gd name="connsiteY1" fmla="*/ 0 h 558223"/>
              <a:gd name="connsiteX2" fmla="*/ 9082182 w 9138004"/>
              <a:gd name="connsiteY2" fmla="*/ 0 h 558223"/>
              <a:gd name="connsiteX3" fmla="*/ 9138004 w 9138004"/>
              <a:gd name="connsiteY3" fmla="*/ 55822 h 558223"/>
              <a:gd name="connsiteX4" fmla="*/ 9138004 w 9138004"/>
              <a:gd name="connsiteY4" fmla="*/ 502401 h 558223"/>
              <a:gd name="connsiteX5" fmla="*/ 9082182 w 9138004"/>
              <a:gd name="connsiteY5" fmla="*/ 558223 h 558223"/>
              <a:gd name="connsiteX6" fmla="*/ 55822 w 9138004"/>
              <a:gd name="connsiteY6" fmla="*/ 558223 h 558223"/>
              <a:gd name="connsiteX7" fmla="*/ 0 w 9138004"/>
              <a:gd name="connsiteY7" fmla="*/ 502401 h 558223"/>
              <a:gd name="connsiteX8" fmla="*/ 0 w 9138004"/>
              <a:gd name="connsiteY8" fmla="*/ 55822 h 55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38004" h="558223">
                <a:moveTo>
                  <a:pt x="0" y="55822"/>
                </a:moveTo>
                <a:cubicBezTo>
                  <a:pt x="0" y="24992"/>
                  <a:pt x="24992" y="0"/>
                  <a:pt x="55822" y="0"/>
                </a:cubicBezTo>
                <a:lnTo>
                  <a:pt x="9082182" y="0"/>
                </a:lnTo>
                <a:cubicBezTo>
                  <a:pt x="9113012" y="0"/>
                  <a:pt x="9138004" y="24992"/>
                  <a:pt x="9138004" y="55822"/>
                </a:cubicBezTo>
                <a:lnTo>
                  <a:pt x="9138004" y="502401"/>
                </a:lnTo>
                <a:cubicBezTo>
                  <a:pt x="9138004" y="533231"/>
                  <a:pt x="9113012" y="558223"/>
                  <a:pt x="9082182" y="558223"/>
                </a:cubicBezTo>
                <a:lnTo>
                  <a:pt x="55822" y="558223"/>
                </a:lnTo>
                <a:cubicBezTo>
                  <a:pt x="24992" y="558223"/>
                  <a:pt x="0" y="533231"/>
                  <a:pt x="0" y="502401"/>
                </a:cubicBezTo>
                <a:lnTo>
                  <a:pt x="0" y="5582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alpha val="90000"/>
              <a:hueOff val="0"/>
              <a:satOff val="0"/>
              <a:lumOff val="0"/>
              <a:alphaOff val="-20000"/>
            </a:schemeClr>
          </a:fillRef>
          <a:effectRef idx="1">
            <a:schemeClr val="accent6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dk1"/>
          </a:fontRef>
        </p:style>
        <p:txBody>
          <a:bodyPr spcFirstLastPara="0" vert="horz" wrap="square" lIns="88740" tIns="88740" rIns="1144404" bIns="8874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>
                <a:latin typeface="+mn-lt"/>
              </a:rPr>
              <a:t>3 –  Ausência de comprovação da prestação do serviço ou da aquisição de bens;</a:t>
            </a:r>
            <a:endParaRPr lang="en-US" sz="1900" kern="1200" dirty="0">
              <a:latin typeface="+mn-lt"/>
            </a:endParaRPr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0C7E738C-96CA-3F4F-ADDA-F8A2F1DBC424}"/>
              </a:ext>
            </a:extLst>
          </p:cNvPr>
          <p:cNvSpPr/>
          <p:nvPr/>
        </p:nvSpPr>
        <p:spPr>
          <a:xfrm>
            <a:off x="1341547" y="3276222"/>
            <a:ext cx="8882542" cy="558223"/>
          </a:xfrm>
          <a:custGeom>
            <a:avLst/>
            <a:gdLst>
              <a:gd name="connsiteX0" fmla="*/ 0 w 8882542"/>
              <a:gd name="connsiteY0" fmla="*/ 55822 h 558223"/>
              <a:gd name="connsiteX1" fmla="*/ 55822 w 8882542"/>
              <a:gd name="connsiteY1" fmla="*/ 0 h 558223"/>
              <a:gd name="connsiteX2" fmla="*/ 8826720 w 8882542"/>
              <a:gd name="connsiteY2" fmla="*/ 0 h 558223"/>
              <a:gd name="connsiteX3" fmla="*/ 8882542 w 8882542"/>
              <a:gd name="connsiteY3" fmla="*/ 55822 h 558223"/>
              <a:gd name="connsiteX4" fmla="*/ 8882542 w 8882542"/>
              <a:gd name="connsiteY4" fmla="*/ 502401 h 558223"/>
              <a:gd name="connsiteX5" fmla="*/ 8826720 w 8882542"/>
              <a:gd name="connsiteY5" fmla="*/ 558223 h 558223"/>
              <a:gd name="connsiteX6" fmla="*/ 55822 w 8882542"/>
              <a:gd name="connsiteY6" fmla="*/ 558223 h 558223"/>
              <a:gd name="connsiteX7" fmla="*/ 0 w 8882542"/>
              <a:gd name="connsiteY7" fmla="*/ 502401 h 558223"/>
              <a:gd name="connsiteX8" fmla="*/ 0 w 8882542"/>
              <a:gd name="connsiteY8" fmla="*/ 55822 h 55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82542" h="558223">
                <a:moveTo>
                  <a:pt x="0" y="55822"/>
                </a:moveTo>
                <a:cubicBezTo>
                  <a:pt x="0" y="24992"/>
                  <a:pt x="24992" y="0"/>
                  <a:pt x="55822" y="0"/>
                </a:cubicBezTo>
                <a:lnTo>
                  <a:pt x="8826720" y="0"/>
                </a:lnTo>
                <a:cubicBezTo>
                  <a:pt x="8857550" y="0"/>
                  <a:pt x="8882542" y="24992"/>
                  <a:pt x="8882542" y="55822"/>
                </a:cubicBezTo>
                <a:lnTo>
                  <a:pt x="8882542" y="502401"/>
                </a:lnTo>
                <a:cubicBezTo>
                  <a:pt x="8882542" y="533231"/>
                  <a:pt x="8857550" y="558223"/>
                  <a:pt x="8826720" y="558223"/>
                </a:cubicBezTo>
                <a:lnTo>
                  <a:pt x="55822" y="558223"/>
                </a:lnTo>
                <a:cubicBezTo>
                  <a:pt x="24992" y="558223"/>
                  <a:pt x="0" y="533231"/>
                  <a:pt x="0" y="502401"/>
                </a:cubicBezTo>
                <a:lnTo>
                  <a:pt x="0" y="5582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alpha val="90000"/>
              <a:hueOff val="0"/>
              <a:satOff val="0"/>
              <a:lumOff val="0"/>
              <a:alphaOff val="-30000"/>
            </a:schemeClr>
          </a:fillRef>
          <a:effectRef idx="1">
            <a:schemeClr val="accent6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dk1"/>
          </a:fontRef>
        </p:style>
        <p:txBody>
          <a:bodyPr spcFirstLastPara="0" vert="horz" wrap="square" lIns="88740" tIns="88740" rIns="1114892" bIns="8874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>
                <a:latin typeface="+mn-lt"/>
              </a:rPr>
              <a:t>4 – Transparência ausente ou insuficiente (100% dos casos avaliados);</a:t>
            </a:r>
            <a:endParaRPr lang="en-US" sz="1900" kern="1200" dirty="0">
              <a:latin typeface="+mn-lt"/>
            </a:endParaRPr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9AD933F8-9B30-A777-5A8E-C8B860F9DDEB}"/>
              </a:ext>
            </a:extLst>
          </p:cNvPr>
          <p:cNvSpPr/>
          <p:nvPr/>
        </p:nvSpPr>
        <p:spPr>
          <a:xfrm>
            <a:off x="1772758" y="3914855"/>
            <a:ext cx="8882542" cy="558223"/>
          </a:xfrm>
          <a:custGeom>
            <a:avLst/>
            <a:gdLst>
              <a:gd name="connsiteX0" fmla="*/ 0 w 8882542"/>
              <a:gd name="connsiteY0" fmla="*/ 55822 h 558223"/>
              <a:gd name="connsiteX1" fmla="*/ 55822 w 8882542"/>
              <a:gd name="connsiteY1" fmla="*/ 0 h 558223"/>
              <a:gd name="connsiteX2" fmla="*/ 8826720 w 8882542"/>
              <a:gd name="connsiteY2" fmla="*/ 0 h 558223"/>
              <a:gd name="connsiteX3" fmla="*/ 8882542 w 8882542"/>
              <a:gd name="connsiteY3" fmla="*/ 55822 h 558223"/>
              <a:gd name="connsiteX4" fmla="*/ 8882542 w 8882542"/>
              <a:gd name="connsiteY4" fmla="*/ 502401 h 558223"/>
              <a:gd name="connsiteX5" fmla="*/ 8826720 w 8882542"/>
              <a:gd name="connsiteY5" fmla="*/ 558223 h 558223"/>
              <a:gd name="connsiteX6" fmla="*/ 55822 w 8882542"/>
              <a:gd name="connsiteY6" fmla="*/ 558223 h 558223"/>
              <a:gd name="connsiteX7" fmla="*/ 0 w 8882542"/>
              <a:gd name="connsiteY7" fmla="*/ 502401 h 558223"/>
              <a:gd name="connsiteX8" fmla="*/ 0 w 8882542"/>
              <a:gd name="connsiteY8" fmla="*/ 55822 h 55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82542" h="558223">
                <a:moveTo>
                  <a:pt x="0" y="55822"/>
                </a:moveTo>
                <a:cubicBezTo>
                  <a:pt x="0" y="24992"/>
                  <a:pt x="24992" y="0"/>
                  <a:pt x="55822" y="0"/>
                </a:cubicBezTo>
                <a:lnTo>
                  <a:pt x="8826720" y="0"/>
                </a:lnTo>
                <a:cubicBezTo>
                  <a:pt x="8857550" y="0"/>
                  <a:pt x="8882542" y="24992"/>
                  <a:pt x="8882542" y="55822"/>
                </a:cubicBezTo>
                <a:lnTo>
                  <a:pt x="8882542" y="502401"/>
                </a:lnTo>
                <a:cubicBezTo>
                  <a:pt x="8882542" y="533231"/>
                  <a:pt x="8857550" y="558223"/>
                  <a:pt x="8826720" y="558223"/>
                </a:cubicBezTo>
                <a:lnTo>
                  <a:pt x="55822" y="558223"/>
                </a:lnTo>
                <a:cubicBezTo>
                  <a:pt x="24992" y="558223"/>
                  <a:pt x="0" y="533231"/>
                  <a:pt x="0" y="502401"/>
                </a:cubicBezTo>
                <a:lnTo>
                  <a:pt x="0" y="5582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1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dk1"/>
          </a:fontRef>
        </p:style>
        <p:txBody>
          <a:bodyPr spcFirstLastPara="0" vert="horz" wrap="square" lIns="88740" tIns="88740" rIns="1114892" bIns="8874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>
                <a:latin typeface="+mn-lt"/>
              </a:rPr>
              <a:t>5 – Ausência de rastreabilidade sobre a aplicação dos recursos públicos;</a:t>
            </a:r>
            <a:endParaRPr lang="en-US" sz="1900" kern="1200" dirty="0">
              <a:latin typeface="+mn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8AADF96-B570-7B84-6661-2EDFFAB6BC8B}"/>
              </a:ext>
            </a:extLst>
          </p:cNvPr>
          <p:cNvSpPr txBox="1"/>
          <p:nvPr/>
        </p:nvSpPr>
        <p:spPr>
          <a:xfrm>
            <a:off x="153798" y="6484740"/>
            <a:ext cx="26155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2D55A3"/>
                </a:solidFill>
                <a:effectLst/>
                <a:uLnTx/>
                <a:uFillTx/>
                <a:latin typeface="Aptos Light" panose="020B0004020202020204" pitchFamily="34" charset="0"/>
              </a:rPr>
              <a:t>Controladoria-Geral da União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2D55A3"/>
              </a:solidFill>
              <a:effectLst/>
              <a:uLnTx/>
              <a:uFillTx/>
              <a:latin typeface="Aptos Light" panose="020B0004020202020204" pitchFamily="34" charset="0"/>
            </a:endParaRP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5A1CB264-2617-00B0-D6E3-2D5ED7ABF7CA}"/>
              </a:ext>
            </a:extLst>
          </p:cNvPr>
          <p:cNvGrpSpPr/>
          <p:nvPr/>
        </p:nvGrpSpPr>
        <p:grpSpPr>
          <a:xfrm>
            <a:off x="2034407" y="4543854"/>
            <a:ext cx="9510599" cy="1056060"/>
            <a:chOff x="2034407" y="4543854"/>
            <a:chExt cx="9510599" cy="1056060"/>
          </a:xfrm>
        </p:grpSpPr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754D7F16-C16A-D979-C70F-074480C175A6}"/>
                </a:ext>
              </a:extLst>
            </p:cNvPr>
            <p:cNvSpPr/>
            <p:nvPr/>
          </p:nvSpPr>
          <p:spPr>
            <a:xfrm>
              <a:off x="2034407" y="4543854"/>
              <a:ext cx="9081233" cy="475227"/>
            </a:xfrm>
            <a:custGeom>
              <a:avLst/>
              <a:gdLst>
                <a:gd name="connsiteX0" fmla="*/ 0 w 9081233"/>
                <a:gd name="connsiteY0" fmla="*/ 47523 h 475227"/>
                <a:gd name="connsiteX1" fmla="*/ 47523 w 9081233"/>
                <a:gd name="connsiteY1" fmla="*/ 0 h 475227"/>
                <a:gd name="connsiteX2" fmla="*/ 9033710 w 9081233"/>
                <a:gd name="connsiteY2" fmla="*/ 0 h 475227"/>
                <a:gd name="connsiteX3" fmla="*/ 9081233 w 9081233"/>
                <a:gd name="connsiteY3" fmla="*/ 47523 h 475227"/>
                <a:gd name="connsiteX4" fmla="*/ 9081233 w 9081233"/>
                <a:gd name="connsiteY4" fmla="*/ 427704 h 475227"/>
                <a:gd name="connsiteX5" fmla="*/ 9033710 w 9081233"/>
                <a:gd name="connsiteY5" fmla="*/ 475227 h 475227"/>
                <a:gd name="connsiteX6" fmla="*/ 47523 w 9081233"/>
                <a:gd name="connsiteY6" fmla="*/ 475227 h 475227"/>
                <a:gd name="connsiteX7" fmla="*/ 0 w 9081233"/>
                <a:gd name="connsiteY7" fmla="*/ 427704 h 475227"/>
                <a:gd name="connsiteX8" fmla="*/ 0 w 9081233"/>
                <a:gd name="connsiteY8" fmla="*/ 47523 h 47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81233" h="475227">
                  <a:moveTo>
                    <a:pt x="0" y="47523"/>
                  </a:moveTo>
                  <a:cubicBezTo>
                    <a:pt x="0" y="21277"/>
                    <a:pt x="21277" y="0"/>
                    <a:pt x="47523" y="0"/>
                  </a:cubicBezTo>
                  <a:lnTo>
                    <a:pt x="9033710" y="0"/>
                  </a:lnTo>
                  <a:cubicBezTo>
                    <a:pt x="9059956" y="0"/>
                    <a:pt x="9081233" y="21277"/>
                    <a:pt x="9081233" y="47523"/>
                  </a:cubicBezTo>
                  <a:lnTo>
                    <a:pt x="9081233" y="427704"/>
                  </a:lnTo>
                  <a:cubicBezTo>
                    <a:pt x="9081233" y="453950"/>
                    <a:pt x="9059956" y="475227"/>
                    <a:pt x="9033710" y="475227"/>
                  </a:cubicBezTo>
                  <a:lnTo>
                    <a:pt x="47523" y="475227"/>
                  </a:lnTo>
                  <a:cubicBezTo>
                    <a:pt x="21277" y="475227"/>
                    <a:pt x="0" y="453950"/>
                    <a:pt x="0" y="427704"/>
                  </a:cubicBezTo>
                  <a:lnTo>
                    <a:pt x="0" y="4752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6309" tIns="86309" rIns="549655" bIns="86309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900" kern="1200" dirty="0">
                  <a:latin typeface="+mn-lt"/>
                </a:rPr>
                <a:t>6 – Indicativo de superfaturamento;</a:t>
              </a:r>
              <a:endParaRPr lang="en-US" sz="1900" kern="1200" dirty="0">
                <a:latin typeface="+mn-lt"/>
              </a:endParaRPr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8A11788E-BF4C-4A5D-F1E9-ACF38D1D6138}"/>
                </a:ext>
              </a:extLst>
            </p:cNvPr>
            <p:cNvSpPr/>
            <p:nvPr/>
          </p:nvSpPr>
          <p:spPr>
            <a:xfrm>
              <a:off x="2463773" y="5124687"/>
              <a:ext cx="9081233" cy="475227"/>
            </a:xfrm>
            <a:custGeom>
              <a:avLst/>
              <a:gdLst>
                <a:gd name="connsiteX0" fmla="*/ 0 w 9081233"/>
                <a:gd name="connsiteY0" fmla="*/ 47523 h 475227"/>
                <a:gd name="connsiteX1" fmla="*/ 47523 w 9081233"/>
                <a:gd name="connsiteY1" fmla="*/ 0 h 475227"/>
                <a:gd name="connsiteX2" fmla="*/ 9033710 w 9081233"/>
                <a:gd name="connsiteY2" fmla="*/ 0 h 475227"/>
                <a:gd name="connsiteX3" fmla="*/ 9081233 w 9081233"/>
                <a:gd name="connsiteY3" fmla="*/ 47523 h 475227"/>
                <a:gd name="connsiteX4" fmla="*/ 9081233 w 9081233"/>
                <a:gd name="connsiteY4" fmla="*/ 427704 h 475227"/>
                <a:gd name="connsiteX5" fmla="*/ 9033710 w 9081233"/>
                <a:gd name="connsiteY5" fmla="*/ 475227 h 475227"/>
                <a:gd name="connsiteX6" fmla="*/ 47523 w 9081233"/>
                <a:gd name="connsiteY6" fmla="*/ 475227 h 475227"/>
                <a:gd name="connsiteX7" fmla="*/ 0 w 9081233"/>
                <a:gd name="connsiteY7" fmla="*/ 427704 h 475227"/>
                <a:gd name="connsiteX8" fmla="*/ 0 w 9081233"/>
                <a:gd name="connsiteY8" fmla="*/ 47523 h 47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81233" h="475227">
                  <a:moveTo>
                    <a:pt x="0" y="47523"/>
                  </a:moveTo>
                  <a:cubicBezTo>
                    <a:pt x="0" y="21277"/>
                    <a:pt x="21277" y="0"/>
                    <a:pt x="47523" y="0"/>
                  </a:cubicBezTo>
                  <a:lnTo>
                    <a:pt x="9033710" y="0"/>
                  </a:lnTo>
                  <a:cubicBezTo>
                    <a:pt x="9059956" y="0"/>
                    <a:pt x="9081233" y="21277"/>
                    <a:pt x="9081233" y="47523"/>
                  </a:cubicBezTo>
                  <a:lnTo>
                    <a:pt x="9081233" y="427704"/>
                  </a:lnTo>
                  <a:cubicBezTo>
                    <a:pt x="9081233" y="453950"/>
                    <a:pt x="9059956" y="475227"/>
                    <a:pt x="9033710" y="475227"/>
                  </a:cubicBezTo>
                  <a:lnTo>
                    <a:pt x="47523" y="475227"/>
                  </a:lnTo>
                  <a:cubicBezTo>
                    <a:pt x="21277" y="475227"/>
                    <a:pt x="0" y="453950"/>
                    <a:pt x="0" y="427704"/>
                  </a:cubicBezTo>
                  <a:lnTo>
                    <a:pt x="0" y="4752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fillRef>
            <a:effectRef idx="1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dk1"/>
            </a:fontRef>
          </p:style>
          <p:txBody>
            <a:bodyPr spcFirstLastPara="0" vert="horz" wrap="square" lIns="86309" tIns="86309" rIns="1997777" bIns="86309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900" b="0" kern="1200" dirty="0">
                  <a:latin typeface="+mn-lt"/>
                </a:rPr>
                <a:t>7 – </a:t>
              </a:r>
              <a:r>
                <a:rPr lang="en-US" sz="1900" kern="1200" dirty="0" err="1">
                  <a:latin typeface="+mn-lt"/>
                </a:rPr>
                <a:t>Deficiência</a:t>
              </a:r>
              <a:r>
                <a:rPr lang="en-US" sz="1900" kern="1200" dirty="0">
                  <a:latin typeface="+mn-lt"/>
                </a:rPr>
                <a:t> dos </a:t>
              </a:r>
              <a:r>
                <a:rPr lang="en-US" sz="1900" kern="1200" dirty="0" err="1">
                  <a:latin typeface="+mn-lt"/>
                </a:rPr>
                <a:t>meios</a:t>
              </a:r>
              <a:r>
                <a:rPr lang="en-US" sz="1900" kern="1200" dirty="0">
                  <a:latin typeface="+mn-lt"/>
                </a:rPr>
                <a:t> de </a:t>
              </a:r>
              <a:r>
                <a:rPr lang="en-US" sz="1900" kern="1200" dirty="0" err="1">
                  <a:latin typeface="+mn-lt"/>
                </a:rPr>
                <a:t>acompanhamento</a:t>
              </a:r>
              <a:r>
                <a:rPr lang="en-US" sz="1900" kern="1200" dirty="0">
                  <a:latin typeface="+mn-lt"/>
                </a:rPr>
                <a:t> da </a:t>
              </a:r>
              <a:r>
                <a:rPr lang="en-US" sz="1900" kern="1200" dirty="0" err="1">
                  <a:latin typeface="+mn-lt"/>
                </a:rPr>
                <a:t>execução</a:t>
              </a:r>
              <a:r>
                <a:rPr lang="en-US" sz="1900" kern="1200" dirty="0">
                  <a:latin typeface="+mn-lt"/>
                </a:rPr>
                <a:t> do </a:t>
              </a:r>
              <a:r>
                <a:rPr lang="en-US" sz="1900" kern="1200" dirty="0" err="1">
                  <a:latin typeface="+mn-lt"/>
                </a:rPr>
                <a:t>objeto</a:t>
              </a:r>
              <a:r>
                <a:rPr lang="en-US" sz="1900" dirty="0"/>
                <a:t>.</a:t>
              </a:r>
              <a:endParaRPr lang="en-US" sz="1900" b="0" kern="12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123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E11DA-5E5F-C927-F22E-D11AE02F6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5DEF71A9-572D-0012-16C6-DF698C4EA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7AC6605E-A24D-677C-328F-28581680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0" y="6356350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b="1" smtClean="0">
                <a:solidFill>
                  <a:srgbClr val="2D55A3"/>
                </a:solidFill>
              </a:rPr>
              <a:t>9</a:t>
            </a:fld>
            <a:endParaRPr lang="de-DE" b="1" dirty="0">
              <a:solidFill>
                <a:srgbClr val="2D55A3"/>
              </a:solidFill>
            </a:endParaRP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46EE3E69-82CE-A6CD-175F-E82A3AAAC0F7}"/>
              </a:ext>
            </a:extLst>
          </p:cNvPr>
          <p:cNvSpPr txBox="1">
            <a:spLocks/>
          </p:cNvSpPr>
          <p:nvPr/>
        </p:nvSpPr>
        <p:spPr>
          <a:xfrm>
            <a:off x="1774003" y="398853"/>
            <a:ext cx="8104289" cy="5798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n w="6350">
                  <a:noFill/>
                </a:ln>
                <a:latin typeface="+mn-lt"/>
              </a:rPr>
              <a:t>Controles</a:t>
            </a:r>
            <a:r>
              <a:rPr lang="pt-BR" sz="2800" b="1" dirty="0">
                <a:ln w="6350">
                  <a:noFill/>
                </a:ln>
                <a:solidFill>
                  <a:srgbClr val="7030A0"/>
                </a:solidFill>
                <a:latin typeface="+mn-lt"/>
              </a:rPr>
              <a:t> </a:t>
            </a:r>
            <a:r>
              <a:rPr lang="pt-BR" sz="2800" b="1" dirty="0">
                <a:ln w="6350">
                  <a:noFill/>
                </a:ln>
                <a:latin typeface="+mn-lt"/>
              </a:rPr>
              <a:t>implementados – Transferências Especiais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0F7C97-17F1-9BB7-E690-490C90AFB46E}"/>
              </a:ext>
            </a:extLst>
          </p:cNvPr>
          <p:cNvSpPr txBox="1"/>
          <p:nvPr/>
        </p:nvSpPr>
        <p:spPr>
          <a:xfrm>
            <a:off x="153798" y="6484740"/>
            <a:ext cx="26155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2D55A3"/>
                </a:solidFill>
                <a:effectLst/>
                <a:uLnTx/>
                <a:uFillTx/>
                <a:latin typeface="Aptos Light" panose="020B0004020202020204" pitchFamily="34" charset="0"/>
              </a:rPr>
              <a:t>Controladoria-Geral da União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2D55A3"/>
              </a:solidFill>
              <a:effectLst/>
              <a:uLnTx/>
              <a:uFillTx/>
              <a:latin typeface="Aptos Light" panose="020B0004020202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F277414-BF60-BB42-AF04-D8992DDDD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451818"/>
              </p:ext>
            </p:extLst>
          </p:nvPr>
        </p:nvGraphicFramePr>
        <p:xfrm>
          <a:off x="548081" y="1426109"/>
          <a:ext cx="10529825" cy="4596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61077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E465DB345C3DD4EAF4B67B8D324887D" ma:contentTypeVersion="18" ma:contentTypeDescription="Crie um novo documento." ma:contentTypeScope="" ma:versionID="ed74836f58644a08e774cecd1870656b">
  <xsd:schema xmlns:xsd="http://www.w3.org/2001/XMLSchema" xmlns:xs="http://www.w3.org/2001/XMLSchema" xmlns:p="http://schemas.microsoft.com/office/2006/metadata/properties" xmlns:ns2="93d72014-7836-4b73-8639-3bf39feb55bb" xmlns:ns3="67d0ff93-9992-4754-ba7a-dbbf76807a01" targetNamespace="http://schemas.microsoft.com/office/2006/metadata/properties" ma:root="true" ma:fieldsID="a97a81f240af55fe56eef7297c3761ac" ns2:_="" ns3:_="">
    <xsd:import namespace="93d72014-7836-4b73-8639-3bf39feb55bb"/>
    <xsd:import namespace="67d0ff93-9992-4754-ba7a-dbbf76807a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72014-7836-4b73-8639-3bf39feb55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6f3fb4e8-0039-4ebb-8dac-0f2ebc2550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0ff93-9992-4754-ba7a-dbbf76807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c6fe531-91df-4e4a-b835-489e6694428e}" ma:internalName="TaxCatchAll" ma:showField="CatchAllData" ma:web="67d0ff93-9992-4754-ba7a-dbbf76807a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d72014-7836-4b73-8639-3bf39feb55bb">
      <Terms xmlns="http://schemas.microsoft.com/office/infopath/2007/PartnerControls"/>
    </lcf76f155ced4ddcb4097134ff3c332f>
    <TaxCatchAll xmlns="67d0ff93-9992-4754-ba7a-dbbf76807a01" xsi:nil="true"/>
  </documentManagement>
</p:properties>
</file>

<file path=customXml/itemProps1.xml><?xml version="1.0" encoding="utf-8"?>
<ds:datastoreItem xmlns:ds="http://schemas.openxmlformats.org/officeDocument/2006/customXml" ds:itemID="{47816298-13DE-4814-844A-C88B13B7CB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D37A1C-9557-42E1-9D93-22F8F18218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d72014-7836-4b73-8639-3bf39feb55bb"/>
    <ds:schemaRef ds:uri="67d0ff93-9992-4754-ba7a-dbbf76807a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A32547-C941-4AB0-9A33-B3D90B8516D2}">
  <ds:schemaRefs>
    <ds:schemaRef ds:uri="http://www.w3.org/XML/1998/namespace"/>
    <ds:schemaRef ds:uri="93d72014-7836-4b73-8639-3bf39feb55bb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7d0ff93-9992-4754-ba7a-dbbf76807a01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6678d9fe-0921-417d-8411-5f1c18defbbb}" enabled="0" method="" siteId="{6678d9fe-0921-417d-8411-5f1c18defbb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{E6836E6C-F5DA-9E4A-98EC-F847B277609B}tf10001119</Template>
  <TotalTime>620</TotalTime>
  <Words>1122</Words>
  <Application>Microsoft Office PowerPoint</Application>
  <PresentationFormat>Widescreen</PresentationFormat>
  <Paragraphs>136</Paragraphs>
  <Slides>10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Aptos Light</vt:lpstr>
      <vt:lpstr>Arial</vt:lpstr>
      <vt:lpstr>Avenir Next LT Pro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PALESTRA Palestrante</dc:title>
  <dc:creator>Gabriela de Alencar Araripe Pereira</dc:creator>
  <cp:lastModifiedBy>Vivian Vivas</cp:lastModifiedBy>
  <cp:revision>9</cp:revision>
  <dcterms:created xsi:type="dcterms:W3CDTF">2023-02-27T23:08:33Z</dcterms:created>
  <dcterms:modified xsi:type="dcterms:W3CDTF">2026-02-11T18:22:06Z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0x0101001E465DB345C3DD4EAF4B67B8D324887D</vt:lpwstr>
  </property>
  <property fmtid="{D5CDD505-2E9C-101B-9397-08002B2CF9AE}" pid="3" name="MediaServiceImageTags">
    <vt:lpwstr/>
  </property>
</Properties>
</file>