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2"/>
  </p:sldMasterIdLst>
  <p:notesMasterIdLst>
    <p:notesMasterId r:id="rId13"/>
  </p:notesMasterIdLst>
  <p:handoutMasterIdLst>
    <p:handoutMasterId r:id="rId14"/>
  </p:handoutMasterIdLst>
  <p:sldIdLst>
    <p:sldId id="256" r:id="rId3"/>
    <p:sldId id="516" r:id="rId4"/>
    <p:sldId id="522" r:id="rId5"/>
    <p:sldId id="523" r:id="rId6"/>
    <p:sldId id="524" r:id="rId7"/>
    <p:sldId id="525" r:id="rId8"/>
    <p:sldId id="526" r:id="rId9"/>
    <p:sldId id="521" r:id="rId10"/>
    <p:sldId id="528" r:id="rId11"/>
    <p:sldId id="529" r:id="rId12"/>
  </p:sldIdLst>
  <p:sldSz cx="12192000" cy="68580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C3EC"/>
    <a:srgbClr val="CCECFF"/>
    <a:srgbClr val="99CCFF"/>
    <a:srgbClr val="CCFFFF"/>
    <a:srgbClr val="E6E6E6"/>
    <a:srgbClr val="7E7E7E"/>
    <a:srgbClr val="F6F6F6"/>
    <a:srgbClr val="716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439CB0-0027-40FF-B7F9-93608D1B50DB}" v="49" dt="2026-03-12T04:31:03.6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89776" autoAdjust="0"/>
  </p:normalViewPr>
  <p:slideViewPr>
    <p:cSldViewPr snapToGrid="0">
      <p:cViewPr varScale="1">
        <p:scale>
          <a:sx n="54" d="100"/>
          <a:sy n="54" d="100"/>
        </p:scale>
        <p:origin x="1092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38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Batista de Sousa Junior" userId="2abdbc4e-75e8-43be-8055-50214e7bc6c9" providerId="ADAL" clId="{7D1E2631-7631-4D2D-BAED-F21B01C38A13}"/>
    <pc:docChg chg="undo custSel addSld delSld modSld sldOrd">
      <pc:chgData name="Luis Batista de Sousa Junior" userId="2abdbc4e-75e8-43be-8055-50214e7bc6c9" providerId="ADAL" clId="{7D1E2631-7631-4D2D-BAED-F21B01C38A13}" dt="2026-03-12T04:31:07.347" v="2356" actId="47"/>
      <pc:docMkLst>
        <pc:docMk/>
      </pc:docMkLst>
      <pc:sldChg chg="addSp delSp modSp mod">
        <pc:chgData name="Luis Batista de Sousa Junior" userId="2abdbc4e-75e8-43be-8055-50214e7bc6c9" providerId="ADAL" clId="{7D1E2631-7631-4D2D-BAED-F21B01C38A13}" dt="2026-03-12T02:38:43.992" v="340" actId="255"/>
        <pc:sldMkLst>
          <pc:docMk/>
          <pc:sldMk cId="0" sldId="256"/>
        </pc:sldMkLst>
        <pc:spChg chg="mod">
          <ac:chgData name="Luis Batista de Sousa Junior" userId="2abdbc4e-75e8-43be-8055-50214e7bc6c9" providerId="ADAL" clId="{7D1E2631-7631-4D2D-BAED-F21B01C38A13}" dt="2026-03-12T02:38:32.977" v="337" actId="255"/>
          <ac:spMkLst>
            <pc:docMk/>
            <pc:sldMk cId="0" sldId="256"/>
            <ac:spMk id="8194" creationId="{9239E3FE-B088-CD59-4239-7BCDB69997CE}"/>
          </ac:spMkLst>
        </pc:spChg>
        <pc:spChg chg="mod">
          <ac:chgData name="Luis Batista de Sousa Junior" userId="2abdbc4e-75e8-43be-8055-50214e7bc6c9" providerId="ADAL" clId="{7D1E2631-7631-4D2D-BAED-F21B01C38A13}" dt="2026-03-12T02:38:43.992" v="340" actId="255"/>
          <ac:spMkLst>
            <pc:docMk/>
            <pc:sldMk cId="0" sldId="256"/>
            <ac:spMk id="8195" creationId="{9149DF43-C206-5A13-D7F2-AA43B1904773}"/>
          </ac:spMkLst>
        </pc:spChg>
        <pc:picChg chg="mod">
          <ac:chgData name="Luis Batista de Sousa Junior" userId="2abdbc4e-75e8-43be-8055-50214e7bc6c9" providerId="ADAL" clId="{7D1E2631-7631-4D2D-BAED-F21B01C38A13}" dt="2026-03-12T02:35:07.341" v="220" actId="1076"/>
          <ac:picMkLst>
            <pc:docMk/>
            <pc:sldMk cId="0" sldId="256"/>
            <ac:picMk id="3" creationId="{039C1E3D-4A4A-BDFA-C23A-B94AE74929C5}"/>
          </ac:picMkLst>
        </pc:picChg>
        <pc:picChg chg="add del">
          <ac:chgData name="Luis Batista de Sousa Junior" userId="2abdbc4e-75e8-43be-8055-50214e7bc6c9" providerId="ADAL" clId="{7D1E2631-7631-4D2D-BAED-F21B01C38A13}" dt="2026-03-12T02:34:58.989" v="218" actId="22"/>
          <ac:picMkLst>
            <pc:docMk/>
            <pc:sldMk cId="0" sldId="256"/>
            <ac:picMk id="4" creationId="{A82E6EE0-5E77-58F8-4090-3FC956A78D64}"/>
          </ac:picMkLst>
        </pc:picChg>
      </pc:sldChg>
      <pc:sldChg chg="del">
        <pc:chgData name="Luis Batista de Sousa Junior" userId="2abdbc4e-75e8-43be-8055-50214e7bc6c9" providerId="ADAL" clId="{7D1E2631-7631-4D2D-BAED-F21B01C38A13}" dt="2026-03-12T02:35:39.993" v="224" actId="47"/>
        <pc:sldMkLst>
          <pc:docMk/>
          <pc:sldMk cId="765004868" sldId="271"/>
        </pc:sldMkLst>
      </pc:sldChg>
      <pc:sldChg chg="del">
        <pc:chgData name="Luis Batista de Sousa Junior" userId="2abdbc4e-75e8-43be-8055-50214e7bc6c9" providerId="ADAL" clId="{7D1E2631-7631-4D2D-BAED-F21B01C38A13}" dt="2026-03-12T02:35:38.851" v="222" actId="47"/>
        <pc:sldMkLst>
          <pc:docMk/>
          <pc:sldMk cId="0" sldId="275"/>
        </pc:sldMkLst>
      </pc:sldChg>
      <pc:sldChg chg="del">
        <pc:chgData name="Luis Batista de Sousa Junior" userId="2abdbc4e-75e8-43be-8055-50214e7bc6c9" providerId="ADAL" clId="{7D1E2631-7631-4D2D-BAED-F21B01C38A13}" dt="2026-03-12T02:35:40.462" v="225" actId="47"/>
        <pc:sldMkLst>
          <pc:docMk/>
          <pc:sldMk cId="1750539113" sldId="292"/>
        </pc:sldMkLst>
      </pc:sldChg>
      <pc:sldChg chg="del">
        <pc:chgData name="Luis Batista de Sousa Junior" userId="2abdbc4e-75e8-43be-8055-50214e7bc6c9" providerId="ADAL" clId="{7D1E2631-7631-4D2D-BAED-F21B01C38A13}" dt="2026-03-12T02:35:45.080" v="237" actId="47"/>
        <pc:sldMkLst>
          <pc:docMk/>
          <pc:sldMk cId="400400312" sldId="313"/>
        </pc:sldMkLst>
      </pc:sldChg>
      <pc:sldChg chg="del">
        <pc:chgData name="Luis Batista de Sousa Junior" userId="2abdbc4e-75e8-43be-8055-50214e7bc6c9" providerId="ADAL" clId="{7D1E2631-7631-4D2D-BAED-F21B01C38A13}" dt="2026-03-12T02:36:31.555" v="288" actId="47"/>
        <pc:sldMkLst>
          <pc:docMk/>
          <pc:sldMk cId="1305735767" sldId="334"/>
        </pc:sldMkLst>
      </pc:sldChg>
      <pc:sldChg chg="modSp del mod">
        <pc:chgData name="Luis Batista de Sousa Junior" userId="2abdbc4e-75e8-43be-8055-50214e7bc6c9" providerId="ADAL" clId="{7D1E2631-7631-4D2D-BAED-F21B01C38A13}" dt="2026-03-12T04:31:07.347" v="2356" actId="47"/>
        <pc:sldMkLst>
          <pc:docMk/>
          <pc:sldMk cId="0" sldId="365"/>
        </pc:sldMkLst>
        <pc:spChg chg="mod">
          <ac:chgData name="Luis Batista de Sousa Junior" userId="2abdbc4e-75e8-43be-8055-50214e7bc6c9" providerId="ADAL" clId="{7D1E2631-7631-4D2D-BAED-F21B01C38A13}" dt="2026-03-12T04:29:03.508" v="2352" actId="20577"/>
          <ac:spMkLst>
            <pc:docMk/>
            <pc:sldMk cId="0" sldId="365"/>
            <ac:spMk id="2" creationId="{D36ECE2E-8348-9789-C507-6FD3BC8C2306}"/>
          </ac:spMkLst>
        </pc:spChg>
        <pc:picChg chg="mod">
          <ac:chgData name="Luis Batista de Sousa Junior" userId="2abdbc4e-75e8-43be-8055-50214e7bc6c9" providerId="ADAL" clId="{7D1E2631-7631-4D2D-BAED-F21B01C38A13}" dt="2026-03-12T04:29:26.419" v="2354" actId="1076"/>
          <ac:picMkLst>
            <pc:docMk/>
            <pc:sldMk cId="0" sldId="365"/>
            <ac:picMk id="1028" creationId="{2EA250DF-4758-E3DF-D16E-072570350C43}"/>
          </ac:picMkLst>
        </pc:picChg>
        <pc:picChg chg="mod">
          <ac:chgData name="Luis Batista de Sousa Junior" userId="2abdbc4e-75e8-43be-8055-50214e7bc6c9" providerId="ADAL" clId="{7D1E2631-7631-4D2D-BAED-F21B01C38A13}" dt="2026-03-12T04:29:22.223" v="2353" actId="1076"/>
          <ac:picMkLst>
            <pc:docMk/>
            <pc:sldMk cId="0" sldId="365"/>
            <ac:picMk id="1036" creationId="{77D838BF-FB58-F1D0-2B20-B7E26DBC16C4}"/>
          </ac:picMkLst>
        </pc:picChg>
      </pc:sldChg>
      <pc:sldChg chg="add del ord">
        <pc:chgData name="Luis Batista de Sousa Junior" userId="2abdbc4e-75e8-43be-8055-50214e7bc6c9" providerId="ADAL" clId="{7D1E2631-7631-4D2D-BAED-F21B01C38A13}" dt="2026-03-12T02:39:48.748" v="345" actId="47"/>
        <pc:sldMkLst>
          <pc:docMk/>
          <pc:sldMk cId="2628771850" sldId="472"/>
        </pc:sldMkLst>
      </pc:sldChg>
      <pc:sldChg chg="add del">
        <pc:chgData name="Luis Batista de Sousa Junior" userId="2abdbc4e-75e8-43be-8055-50214e7bc6c9" providerId="ADAL" clId="{7D1E2631-7631-4D2D-BAED-F21B01C38A13}" dt="2026-03-12T02:48:55.129" v="481" actId="47"/>
        <pc:sldMkLst>
          <pc:docMk/>
          <pc:sldMk cId="584380961" sldId="478"/>
        </pc:sldMkLst>
      </pc:sldChg>
      <pc:sldChg chg="add del">
        <pc:chgData name="Luis Batista de Sousa Junior" userId="2abdbc4e-75e8-43be-8055-50214e7bc6c9" providerId="ADAL" clId="{7D1E2631-7631-4D2D-BAED-F21B01C38A13}" dt="2026-03-12T02:36:29.581" v="285" actId="47"/>
        <pc:sldMkLst>
          <pc:docMk/>
          <pc:sldMk cId="528720099" sldId="499"/>
        </pc:sldMkLst>
      </pc:sldChg>
      <pc:sldChg chg="add del">
        <pc:chgData name="Luis Batista de Sousa Junior" userId="2abdbc4e-75e8-43be-8055-50214e7bc6c9" providerId="ADAL" clId="{7D1E2631-7631-4D2D-BAED-F21B01C38A13}" dt="2026-03-12T02:36:30.832" v="287" actId="47"/>
        <pc:sldMkLst>
          <pc:docMk/>
          <pc:sldMk cId="2659530903" sldId="500"/>
        </pc:sldMkLst>
      </pc:sldChg>
      <pc:sldChg chg="add del">
        <pc:chgData name="Luis Batista de Sousa Junior" userId="2abdbc4e-75e8-43be-8055-50214e7bc6c9" providerId="ADAL" clId="{7D1E2631-7631-4D2D-BAED-F21B01C38A13}" dt="2026-03-12T02:36:30.221" v="286" actId="47"/>
        <pc:sldMkLst>
          <pc:docMk/>
          <pc:sldMk cId="4271545598" sldId="501"/>
        </pc:sldMkLst>
      </pc:sldChg>
      <pc:sldChg chg="del">
        <pc:chgData name="Luis Batista de Sousa Junior" userId="2abdbc4e-75e8-43be-8055-50214e7bc6c9" providerId="ADAL" clId="{7D1E2631-7631-4D2D-BAED-F21B01C38A13}" dt="2026-03-12T02:35:41.364" v="227" actId="47"/>
        <pc:sldMkLst>
          <pc:docMk/>
          <pc:sldMk cId="2594228535" sldId="504"/>
        </pc:sldMkLst>
      </pc:sldChg>
      <pc:sldChg chg="del">
        <pc:chgData name="Luis Batista de Sousa Junior" userId="2abdbc4e-75e8-43be-8055-50214e7bc6c9" providerId="ADAL" clId="{7D1E2631-7631-4D2D-BAED-F21B01C38A13}" dt="2026-03-12T02:35:42.531" v="230" actId="47"/>
        <pc:sldMkLst>
          <pc:docMk/>
          <pc:sldMk cId="5748067" sldId="505"/>
        </pc:sldMkLst>
      </pc:sldChg>
      <pc:sldChg chg="del">
        <pc:chgData name="Luis Batista de Sousa Junior" userId="2abdbc4e-75e8-43be-8055-50214e7bc6c9" providerId="ADAL" clId="{7D1E2631-7631-4D2D-BAED-F21B01C38A13}" dt="2026-03-12T02:35:42.919" v="231" actId="47"/>
        <pc:sldMkLst>
          <pc:docMk/>
          <pc:sldMk cId="821885414" sldId="506"/>
        </pc:sldMkLst>
      </pc:sldChg>
      <pc:sldChg chg="del">
        <pc:chgData name="Luis Batista de Sousa Junior" userId="2abdbc4e-75e8-43be-8055-50214e7bc6c9" providerId="ADAL" clId="{7D1E2631-7631-4D2D-BAED-F21B01C38A13}" dt="2026-03-12T02:35:42.156" v="229" actId="47"/>
        <pc:sldMkLst>
          <pc:docMk/>
          <pc:sldMk cId="2862132178" sldId="508"/>
        </pc:sldMkLst>
      </pc:sldChg>
      <pc:sldChg chg="del">
        <pc:chgData name="Luis Batista de Sousa Junior" userId="2abdbc4e-75e8-43be-8055-50214e7bc6c9" providerId="ADAL" clId="{7D1E2631-7631-4D2D-BAED-F21B01C38A13}" dt="2026-03-12T02:35:43.272" v="232" actId="47"/>
        <pc:sldMkLst>
          <pc:docMk/>
          <pc:sldMk cId="584889868" sldId="509"/>
        </pc:sldMkLst>
      </pc:sldChg>
      <pc:sldChg chg="del">
        <pc:chgData name="Luis Batista de Sousa Junior" userId="2abdbc4e-75e8-43be-8055-50214e7bc6c9" providerId="ADAL" clId="{7D1E2631-7631-4D2D-BAED-F21B01C38A13}" dt="2026-03-12T02:35:44.003" v="234" actId="47"/>
        <pc:sldMkLst>
          <pc:docMk/>
          <pc:sldMk cId="1761274725" sldId="510"/>
        </pc:sldMkLst>
      </pc:sldChg>
      <pc:sldChg chg="del">
        <pc:chgData name="Luis Batista de Sousa Junior" userId="2abdbc4e-75e8-43be-8055-50214e7bc6c9" providerId="ADAL" clId="{7D1E2631-7631-4D2D-BAED-F21B01C38A13}" dt="2026-03-12T02:35:43.650" v="233" actId="47"/>
        <pc:sldMkLst>
          <pc:docMk/>
          <pc:sldMk cId="1641801355" sldId="511"/>
        </pc:sldMkLst>
      </pc:sldChg>
      <pc:sldChg chg="del">
        <pc:chgData name="Luis Batista de Sousa Junior" userId="2abdbc4e-75e8-43be-8055-50214e7bc6c9" providerId="ADAL" clId="{7D1E2631-7631-4D2D-BAED-F21B01C38A13}" dt="2026-03-12T02:35:44.387" v="235" actId="47"/>
        <pc:sldMkLst>
          <pc:docMk/>
          <pc:sldMk cId="1228792501" sldId="512"/>
        </pc:sldMkLst>
      </pc:sldChg>
      <pc:sldChg chg="del">
        <pc:chgData name="Luis Batista de Sousa Junior" userId="2abdbc4e-75e8-43be-8055-50214e7bc6c9" providerId="ADAL" clId="{7D1E2631-7631-4D2D-BAED-F21B01C38A13}" dt="2026-03-12T02:35:44.723" v="236" actId="47"/>
        <pc:sldMkLst>
          <pc:docMk/>
          <pc:sldMk cId="992198551" sldId="513"/>
        </pc:sldMkLst>
      </pc:sldChg>
      <pc:sldChg chg="del">
        <pc:chgData name="Luis Batista de Sousa Junior" userId="2abdbc4e-75e8-43be-8055-50214e7bc6c9" providerId="ADAL" clId="{7D1E2631-7631-4D2D-BAED-F21B01C38A13}" dt="2026-03-12T02:35:46.200" v="240" actId="47"/>
        <pc:sldMkLst>
          <pc:docMk/>
          <pc:sldMk cId="4165742669" sldId="515"/>
        </pc:sldMkLst>
      </pc:sldChg>
      <pc:sldChg chg="addSp delSp modSp add del mod">
        <pc:chgData name="Luis Batista de Sousa Junior" userId="2abdbc4e-75e8-43be-8055-50214e7bc6c9" providerId="ADAL" clId="{7D1E2631-7631-4D2D-BAED-F21B01C38A13}" dt="2026-03-12T02:40:45.640" v="421" actId="20577"/>
        <pc:sldMkLst>
          <pc:docMk/>
          <pc:sldMk cId="1005929708" sldId="516"/>
        </pc:sldMkLst>
        <pc:spChg chg="del">
          <ac:chgData name="Luis Batista de Sousa Junior" userId="2abdbc4e-75e8-43be-8055-50214e7bc6c9" providerId="ADAL" clId="{7D1E2631-7631-4D2D-BAED-F21B01C38A13}" dt="2026-03-12T02:37:28.952" v="325" actId="478"/>
          <ac:spMkLst>
            <pc:docMk/>
            <pc:sldMk cId="1005929708" sldId="516"/>
            <ac:spMk id="2" creationId="{C2699C5F-24D2-846F-9614-85F0326939B3}"/>
          </ac:spMkLst>
        </pc:spChg>
        <pc:spChg chg="del">
          <ac:chgData name="Luis Batista de Sousa Junior" userId="2abdbc4e-75e8-43be-8055-50214e7bc6c9" providerId="ADAL" clId="{7D1E2631-7631-4D2D-BAED-F21B01C38A13}" dt="2026-03-12T02:37:25.272" v="324" actId="478"/>
          <ac:spMkLst>
            <pc:docMk/>
            <pc:sldMk cId="1005929708" sldId="516"/>
            <ac:spMk id="4" creationId="{C76627C2-57D3-B605-486D-3E93B1DF4E49}"/>
          </ac:spMkLst>
        </pc:spChg>
        <pc:spChg chg="add del mod">
          <ac:chgData name="Luis Batista de Sousa Junior" userId="2abdbc4e-75e8-43be-8055-50214e7bc6c9" providerId="ADAL" clId="{7D1E2631-7631-4D2D-BAED-F21B01C38A13}" dt="2026-03-12T02:37:36.727" v="327"/>
          <ac:spMkLst>
            <pc:docMk/>
            <pc:sldMk cId="1005929708" sldId="516"/>
            <ac:spMk id="5" creationId="{AE9A32DF-2845-C0D1-5F4E-E34700392816}"/>
          </ac:spMkLst>
        </pc:spChg>
        <pc:spChg chg="mod">
          <ac:chgData name="Luis Batista de Sousa Junior" userId="2abdbc4e-75e8-43be-8055-50214e7bc6c9" providerId="ADAL" clId="{7D1E2631-7631-4D2D-BAED-F21B01C38A13}" dt="2026-03-12T02:39:04.552" v="342" actId="255"/>
          <ac:spMkLst>
            <pc:docMk/>
            <pc:sldMk cId="1005929708" sldId="516"/>
            <ac:spMk id="13" creationId="{5313AC96-C43F-1DF8-A0CE-D2C917A2354C}"/>
          </ac:spMkLst>
        </pc:spChg>
        <pc:graphicFrameChg chg="add mod">
          <ac:chgData name="Luis Batista de Sousa Junior" userId="2abdbc4e-75e8-43be-8055-50214e7bc6c9" providerId="ADAL" clId="{7D1E2631-7631-4D2D-BAED-F21B01C38A13}" dt="2026-03-12T02:37:34.424" v="326"/>
          <ac:graphicFrameMkLst>
            <pc:docMk/>
            <pc:sldMk cId="1005929708" sldId="516"/>
            <ac:graphicFrameMk id="6" creationId="{EF6B8D65-71A4-A658-D63A-D858385F80BB}"/>
          </ac:graphicFrameMkLst>
        </pc:graphicFrameChg>
        <pc:graphicFrameChg chg="add mod modGraphic">
          <ac:chgData name="Luis Batista de Sousa Junior" userId="2abdbc4e-75e8-43be-8055-50214e7bc6c9" providerId="ADAL" clId="{7D1E2631-7631-4D2D-BAED-F21B01C38A13}" dt="2026-03-12T02:40:45.640" v="421" actId="20577"/>
          <ac:graphicFrameMkLst>
            <pc:docMk/>
            <pc:sldMk cId="1005929708" sldId="516"/>
            <ac:graphicFrameMk id="7" creationId="{20813819-801D-0341-ADD1-809C3D132C1E}"/>
          </ac:graphicFrameMkLst>
        </pc:graphicFrameChg>
      </pc:sldChg>
      <pc:sldChg chg="add del">
        <pc:chgData name="Luis Batista de Sousa Junior" userId="2abdbc4e-75e8-43be-8055-50214e7bc6c9" providerId="ADAL" clId="{7D1E2631-7631-4D2D-BAED-F21B01C38A13}" dt="2026-03-12T02:36:12.995" v="273" actId="47"/>
        <pc:sldMkLst>
          <pc:docMk/>
          <pc:sldMk cId="3717394510" sldId="517"/>
        </pc:sldMkLst>
      </pc:sldChg>
      <pc:sldChg chg="add del">
        <pc:chgData name="Luis Batista de Sousa Junior" userId="2abdbc4e-75e8-43be-8055-50214e7bc6c9" providerId="ADAL" clId="{7D1E2631-7631-4D2D-BAED-F21B01C38A13}" dt="2026-03-12T02:36:13.837" v="274" actId="47"/>
        <pc:sldMkLst>
          <pc:docMk/>
          <pc:sldMk cId="2065165244" sldId="518"/>
        </pc:sldMkLst>
      </pc:sldChg>
      <pc:sldChg chg="add del">
        <pc:chgData name="Luis Batista de Sousa Junior" userId="2abdbc4e-75e8-43be-8055-50214e7bc6c9" providerId="ADAL" clId="{7D1E2631-7631-4D2D-BAED-F21B01C38A13}" dt="2026-03-12T04:27:49.232" v="2337" actId="47"/>
        <pc:sldMkLst>
          <pc:docMk/>
          <pc:sldMk cId="665887549" sldId="519"/>
        </pc:sldMkLst>
      </pc:sldChg>
      <pc:sldChg chg="add del">
        <pc:chgData name="Luis Batista de Sousa Junior" userId="2abdbc4e-75e8-43be-8055-50214e7bc6c9" providerId="ADAL" clId="{7D1E2631-7631-4D2D-BAED-F21B01C38A13}" dt="2026-03-12T04:27:51.926" v="2338" actId="47"/>
        <pc:sldMkLst>
          <pc:docMk/>
          <pc:sldMk cId="3816360213" sldId="520"/>
        </pc:sldMkLst>
      </pc:sldChg>
      <pc:sldChg chg="add del">
        <pc:chgData name="Luis Batista de Sousa Junior" userId="2abdbc4e-75e8-43be-8055-50214e7bc6c9" providerId="ADAL" clId="{7D1E2631-7631-4D2D-BAED-F21B01C38A13}" dt="2026-03-12T02:36:20.888" v="277" actId="47"/>
        <pc:sldMkLst>
          <pc:docMk/>
          <pc:sldMk cId="2736521077" sldId="521"/>
        </pc:sldMkLst>
      </pc:sldChg>
      <pc:sldChg chg="delSp modSp add mod ord">
        <pc:chgData name="Luis Batista de Sousa Junior" userId="2abdbc4e-75e8-43be-8055-50214e7bc6c9" providerId="ADAL" clId="{7D1E2631-7631-4D2D-BAED-F21B01C38A13}" dt="2026-03-12T04:26:44.109" v="2335" actId="20577"/>
        <pc:sldMkLst>
          <pc:docMk/>
          <pc:sldMk cId="3272045762" sldId="521"/>
        </pc:sldMkLst>
        <pc:spChg chg="mod">
          <ac:chgData name="Luis Batista de Sousa Junior" userId="2abdbc4e-75e8-43be-8055-50214e7bc6c9" providerId="ADAL" clId="{7D1E2631-7631-4D2D-BAED-F21B01C38A13}" dt="2026-03-12T04:26:44.109" v="2335" actId="20577"/>
          <ac:spMkLst>
            <pc:docMk/>
            <pc:sldMk cId="3272045762" sldId="521"/>
            <ac:spMk id="2" creationId="{075999A8-DFCC-F790-8D5B-03D54F589085}"/>
          </ac:spMkLst>
        </pc:spChg>
        <pc:spChg chg="del">
          <ac:chgData name="Luis Batista de Sousa Junior" userId="2abdbc4e-75e8-43be-8055-50214e7bc6c9" providerId="ADAL" clId="{7D1E2631-7631-4D2D-BAED-F21B01C38A13}" dt="2026-03-12T04:14:34.242" v="1909" actId="478"/>
          <ac:spMkLst>
            <pc:docMk/>
            <pc:sldMk cId="3272045762" sldId="521"/>
            <ac:spMk id="4" creationId="{B7549846-B7F7-A834-669E-73EF9528EA92}"/>
          </ac:spMkLst>
        </pc:spChg>
        <pc:spChg chg="mod">
          <ac:chgData name="Luis Batista de Sousa Junior" userId="2abdbc4e-75e8-43be-8055-50214e7bc6c9" providerId="ADAL" clId="{7D1E2631-7631-4D2D-BAED-F21B01C38A13}" dt="2026-03-12T04:10:09.045" v="1906" actId="20577"/>
          <ac:spMkLst>
            <pc:docMk/>
            <pc:sldMk cId="3272045762" sldId="521"/>
            <ac:spMk id="13" creationId="{16E5037E-CEC2-40BE-366D-687EC0CFE3E5}"/>
          </ac:spMkLst>
        </pc:spChg>
      </pc:sldChg>
      <pc:sldChg chg="add del">
        <pc:chgData name="Luis Batista de Sousa Junior" userId="2abdbc4e-75e8-43be-8055-50214e7bc6c9" providerId="ADAL" clId="{7D1E2631-7631-4D2D-BAED-F21B01C38A13}" dt="2026-03-12T02:36:25.347" v="278" actId="47"/>
        <pc:sldMkLst>
          <pc:docMk/>
          <pc:sldMk cId="48700476" sldId="522"/>
        </pc:sldMkLst>
      </pc:sldChg>
      <pc:sldChg chg="addSp delSp modSp add mod ord modAnim">
        <pc:chgData name="Luis Batista de Sousa Junior" userId="2abdbc4e-75e8-43be-8055-50214e7bc6c9" providerId="ADAL" clId="{7D1E2631-7631-4D2D-BAED-F21B01C38A13}" dt="2026-03-12T02:49:00.064" v="483"/>
        <pc:sldMkLst>
          <pc:docMk/>
          <pc:sldMk cId="3661005395" sldId="522"/>
        </pc:sldMkLst>
        <pc:spChg chg="del">
          <ac:chgData name="Luis Batista de Sousa Junior" userId="2abdbc4e-75e8-43be-8055-50214e7bc6c9" providerId="ADAL" clId="{7D1E2631-7631-4D2D-BAED-F21B01C38A13}" dt="2026-03-12T02:46:19.127" v="460" actId="478"/>
          <ac:spMkLst>
            <pc:docMk/>
            <pc:sldMk cId="3661005395" sldId="522"/>
            <ac:spMk id="2" creationId="{C7A20DB3-79ED-6C39-5068-DC2FF1710247}"/>
          </ac:spMkLst>
        </pc:spChg>
        <pc:spChg chg="del">
          <ac:chgData name="Luis Batista de Sousa Junior" userId="2abdbc4e-75e8-43be-8055-50214e7bc6c9" providerId="ADAL" clId="{7D1E2631-7631-4D2D-BAED-F21B01C38A13}" dt="2026-03-12T02:46:17.944" v="459" actId="478"/>
          <ac:spMkLst>
            <pc:docMk/>
            <pc:sldMk cId="3661005395" sldId="522"/>
            <ac:spMk id="4" creationId="{BDF3E2DD-B5D0-3EA8-5030-FB2653C1FAF9}"/>
          </ac:spMkLst>
        </pc:spChg>
        <pc:spChg chg="add del mod">
          <ac:chgData name="Luis Batista de Sousa Junior" userId="2abdbc4e-75e8-43be-8055-50214e7bc6c9" providerId="ADAL" clId="{7D1E2631-7631-4D2D-BAED-F21B01C38A13}" dt="2026-03-12T02:47:48.653" v="479" actId="20577"/>
          <ac:spMkLst>
            <pc:docMk/>
            <pc:sldMk cId="3661005395" sldId="522"/>
            <ac:spMk id="5" creationId="{960BC216-8B30-D66F-E2E0-EAE2C9ACED08}"/>
          </ac:spMkLst>
        </pc:spChg>
        <pc:spChg chg="add mod">
          <ac:chgData name="Luis Batista de Sousa Junior" userId="2abdbc4e-75e8-43be-8055-50214e7bc6c9" providerId="ADAL" clId="{7D1E2631-7631-4D2D-BAED-F21B01C38A13}" dt="2026-03-12T02:46:30.253" v="462"/>
          <ac:spMkLst>
            <pc:docMk/>
            <pc:sldMk cId="3661005395" sldId="522"/>
            <ac:spMk id="6" creationId="{8FD14436-2E08-A9EA-8C56-940A16A82472}"/>
          </ac:spMkLst>
        </pc:spChg>
        <pc:spChg chg="add mod">
          <ac:chgData name="Luis Batista de Sousa Junior" userId="2abdbc4e-75e8-43be-8055-50214e7bc6c9" providerId="ADAL" clId="{7D1E2631-7631-4D2D-BAED-F21B01C38A13}" dt="2026-03-12T02:46:35.267" v="464"/>
          <ac:spMkLst>
            <pc:docMk/>
            <pc:sldMk cId="3661005395" sldId="522"/>
            <ac:spMk id="7" creationId="{6474806E-5BBD-2CF8-B09C-9A35799F7FF4}"/>
          </ac:spMkLst>
        </pc:spChg>
        <pc:spChg chg="mod">
          <ac:chgData name="Luis Batista de Sousa Junior" userId="2abdbc4e-75e8-43be-8055-50214e7bc6c9" providerId="ADAL" clId="{7D1E2631-7631-4D2D-BAED-F21B01C38A13}" dt="2026-03-12T02:45:26.729" v="458" actId="20577"/>
          <ac:spMkLst>
            <pc:docMk/>
            <pc:sldMk cId="3661005395" sldId="522"/>
            <ac:spMk id="13" creationId="{8D66FCE9-F215-ADD2-AC4E-9FD4C48F225B}"/>
          </ac:spMkLst>
        </pc:spChg>
        <pc:graphicFrameChg chg="add mod">
          <ac:chgData name="Luis Batista de Sousa Junior" userId="2abdbc4e-75e8-43be-8055-50214e7bc6c9" providerId="ADAL" clId="{7D1E2631-7631-4D2D-BAED-F21B01C38A13}" dt="2026-03-12T02:47:23.544" v="473"/>
          <ac:graphicFrameMkLst>
            <pc:docMk/>
            <pc:sldMk cId="3661005395" sldId="522"/>
            <ac:graphicFrameMk id="8" creationId="{5FFA154A-7C21-35F6-65CB-F5D307E0ECC4}"/>
          </ac:graphicFrameMkLst>
        </pc:graphicFrameChg>
      </pc:sldChg>
      <pc:sldChg chg="add del">
        <pc:chgData name="Luis Batista de Sousa Junior" userId="2abdbc4e-75e8-43be-8055-50214e7bc6c9" providerId="ADAL" clId="{7D1E2631-7631-4D2D-BAED-F21B01C38A13}" dt="2026-03-12T02:36:25.901" v="279" actId="47"/>
        <pc:sldMkLst>
          <pc:docMk/>
          <pc:sldMk cId="1328843850" sldId="523"/>
        </pc:sldMkLst>
      </pc:sldChg>
      <pc:sldChg chg="delSp modSp add mod">
        <pc:chgData name="Luis Batista de Sousa Junior" userId="2abdbc4e-75e8-43be-8055-50214e7bc6c9" providerId="ADAL" clId="{7D1E2631-7631-4D2D-BAED-F21B01C38A13}" dt="2026-03-12T02:51:38.510" v="498" actId="113"/>
        <pc:sldMkLst>
          <pc:docMk/>
          <pc:sldMk cId="1903551667" sldId="523"/>
        </pc:sldMkLst>
        <pc:spChg chg="mod">
          <ac:chgData name="Luis Batista de Sousa Junior" userId="2abdbc4e-75e8-43be-8055-50214e7bc6c9" providerId="ADAL" clId="{7D1E2631-7631-4D2D-BAED-F21B01C38A13}" dt="2026-03-12T02:51:38.510" v="498" actId="113"/>
          <ac:spMkLst>
            <pc:docMk/>
            <pc:sldMk cId="1903551667" sldId="523"/>
            <ac:spMk id="5" creationId="{4E0F30BB-7B58-4067-ACC5-01DED8816030}"/>
          </ac:spMkLst>
        </pc:spChg>
        <pc:graphicFrameChg chg="del">
          <ac:chgData name="Luis Batista de Sousa Junior" userId="2abdbc4e-75e8-43be-8055-50214e7bc6c9" providerId="ADAL" clId="{7D1E2631-7631-4D2D-BAED-F21B01C38A13}" dt="2026-03-12T02:50:01.702" v="485" actId="478"/>
          <ac:graphicFrameMkLst>
            <pc:docMk/>
            <pc:sldMk cId="1903551667" sldId="523"/>
            <ac:graphicFrameMk id="8" creationId="{5EEBFB87-38F2-E482-65F3-CFBD7B2C8706}"/>
          </ac:graphicFrameMkLst>
        </pc:graphicFrameChg>
      </pc:sldChg>
      <pc:sldChg chg="add del">
        <pc:chgData name="Luis Batista de Sousa Junior" userId="2abdbc4e-75e8-43be-8055-50214e7bc6c9" providerId="ADAL" clId="{7D1E2631-7631-4D2D-BAED-F21B01C38A13}" dt="2026-03-12T02:36:26.456" v="280" actId="47"/>
        <pc:sldMkLst>
          <pc:docMk/>
          <pc:sldMk cId="745565173" sldId="524"/>
        </pc:sldMkLst>
      </pc:sldChg>
      <pc:sldChg chg="modSp add mod">
        <pc:chgData name="Luis Batista de Sousa Junior" userId="2abdbc4e-75e8-43be-8055-50214e7bc6c9" providerId="ADAL" clId="{7D1E2631-7631-4D2D-BAED-F21B01C38A13}" dt="2026-03-12T03:40:50.003" v="1788" actId="20577"/>
        <pc:sldMkLst>
          <pc:docMk/>
          <pc:sldMk cId="2896084910" sldId="524"/>
        </pc:sldMkLst>
        <pc:spChg chg="mod">
          <ac:chgData name="Luis Batista de Sousa Junior" userId="2abdbc4e-75e8-43be-8055-50214e7bc6c9" providerId="ADAL" clId="{7D1E2631-7631-4D2D-BAED-F21B01C38A13}" dt="2026-03-12T03:40:50.003" v="1788" actId="20577"/>
          <ac:spMkLst>
            <pc:docMk/>
            <pc:sldMk cId="2896084910" sldId="524"/>
            <ac:spMk id="5" creationId="{AAF4E6B9-6E19-4836-13C0-AE72CF4995D4}"/>
          </ac:spMkLst>
        </pc:spChg>
        <pc:spChg chg="mod">
          <ac:chgData name="Luis Batista de Sousa Junior" userId="2abdbc4e-75e8-43be-8055-50214e7bc6c9" providerId="ADAL" clId="{7D1E2631-7631-4D2D-BAED-F21B01C38A13}" dt="2026-03-12T03:06:09.966" v="816" actId="20577"/>
          <ac:spMkLst>
            <pc:docMk/>
            <pc:sldMk cId="2896084910" sldId="524"/>
            <ac:spMk id="13" creationId="{F44F162D-2431-1C6A-1DBD-4017D5263261}"/>
          </ac:spMkLst>
        </pc:spChg>
      </pc:sldChg>
      <pc:sldChg chg="add del">
        <pc:chgData name="Luis Batista de Sousa Junior" userId="2abdbc4e-75e8-43be-8055-50214e7bc6c9" providerId="ADAL" clId="{7D1E2631-7631-4D2D-BAED-F21B01C38A13}" dt="2026-03-12T02:36:28.212" v="283" actId="47"/>
        <pc:sldMkLst>
          <pc:docMk/>
          <pc:sldMk cId="1013690373" sldId="525"/>
        </pc:sldMkLst>
      </pc:sldChg>
      <pc:sldChg chg="addSp modSp add mod">
        <pc:chgData name="Luis Batista de Sousa Junior" userId="2abdbc4e-75e8-43be-8055-50214e7bc6c9" providerId="ADAL" clId="{7D1E2631-7631-4D2D-BAED-F21B01C38A13}" dt="2026-03-12T03:55:55.273" v="1851" actId="1076"/>
        <pc:sldMkLst>
          <pc:docMk/>
          <pc:sldMk cId="1313451662" sldId="525"/>
        </pc:sldMkLst>
        <pc:spChg chg="add mod">
          <ac:chgData name="Luis Batista de Sousa Junior" userId="2abdbc4e-75e8-43be-8055-50214e7bc6c9" providerId="ADAL" clId="{7D1E2631-7631-4D2D-BAED-F21B01C38A13}" dt="2026-03-12T03:55:55.273" v="1851" actId="1076"/>
          <ac:spMkLst>
            <pc:docMk/>
            <pc:sldMk cId="1313451662" sldId="525"/>
            <ac:spMk id="2" creationId="{73FC7B0A-B803-DC4F-F620-80F091C5C9C4}"/>
          </ac:spMkLst>
        </pc:spChg>
        <pc:spChg chg="mod">
          <ac:chgData name="Luis Batista de Sousa Junior" userId="2abdbc4e-75e8-43be-8055-50214e7bc6c9" providerId="ADAL" clId="{7D1E2631-7631-4D2D-BAED-F21B01C38A13}" dt="2026-03-12T03:55:07.939" v="1839" actId="14100"/>
          <ac:spMkLst>
            <pc:docMk/>
            <pc:sldMk cId="1313451662" sldId="525"/>
            <ac:spMk id="5" creationId="{029790AF-B983-3755-362B-3D7468819D2C}"/>
          </ac:spMkLst>
        </pc:spChg>
        <pc:spChg chg="mod">
          <ac:chgData name="Luis Batista de Sousa Junior" userId="2abdbc4e-75e8-43be-8055-50214e7bc6c9" providerId="ADAL" clId="{7D1E2631-7631-4D2D-BAED-F21B01C38A13}" dt="2026-03-12T03:17:16.267" v="1230" actId="20577"/>
          <ac:spMkLst>
            <pc:docMk/>
            <pc:sldMk cId="1313451662" sldId="525"/>
            <ac:spMk id="13" creationId="{69D98C27-14D3-35BB-3B7D-14BA8542A652}"/>
          </ac:spMkLst>
        </pc:spChg>
      </pc:sldChg>
      <pc:sldChg chg="addSp delSp modSp add mod">
        <pc:chgData name="Luis Batista de Sousa Junior" userId="2abdbc4e-75e8-43be-8055-50214e7bc6c9" providerId="ADAL" clId="{7D1E2631-7631-4D2D-BAED-F21B01C38A13}" dt="2026-03-12T03:56:45.758" v="1858" actId="1076"/>
        <pc:sldMkLst>
          <pc:docMk/>
          <pc:sldMk cId="1797138279" sldId="526"/>
        </pc:sldMkLst>
        <pc:spChg chg="add del mod">
          <ac:chgData name="Luis Batista de Sousa Junior" userId="2abdbc4e-75e8-43be-8055-50214e7bc6c9" providerId="ADAL" clId="{7D1E2631-7631-4D2D-BAED-F21B01C38A13}" dt="2026-03-12T03:54:41.854" v="1837" actId="14100"/>
          <ac:spMkLst>
            <pc:docMk/>
            <pc:sldMk cId="1797138279" sldId="526"/>
            <ac:spMk id="2" creationId="{10D3C3EB-AE48-6A5D-E07C-19DFFC463A56}"/>
          </ac:spMkLst>
        </pc:spChg>
        <pc:spChg chg="add mod">
          <ac:chgData name="Luis Batista de Sousa Junior" userId="2abdbc4e-75e8-43be-8055-50214e7bc6c9" providerId="ADAL" clId="{7D1E2631-7631-4D2D-BAED-F21B01C38A13}" dt="2026-03-12T03:56:45.758" v="1858" actId="1076"/>
          <ac:spMkLst>
            <pc:docMk/>
            <pc:sldMk cId="1797138279" sldId="526"/>
            <ac:spMk id="3" creationId="{79CEDD21-4842-BE4D-B5B4-5D8928A689D8}"/>
          </ac:spMkLst>
        </pc:spChg>
        <pc:spChg chg="mod">
          <ac:chgData name="Luis Batista de Sousa Junior" userId="2abdbc4e-75e8-43be-8055-50214e7bc6c9" providerId="ADAL" clId="{7D1E2631-7631-4D2D-BAED-F21B01C38A13}" dt="2026-03-12T03:56:43.433" v="1857" actId="14100"/>
          <ac:spMkLst>
            <pc:docMk/>
            <pc:sldMk cId="1797138279" sldId="526"/>
            <ac:spMk id="5" creationId="{2EE1F218-1028-076B-A90D-67329CEF1202}"/>
          </ac:spMkLst>
        </pc:spChg>
      </pc:sldChg>
      <pc:sldChg chg="add del">
        <pc:chgData name="Luis Batista de Sousa Junior" userId="2abdbc4e-75e8-43be-8055-50214e7bc6c9" providerId="ADAL" clId="{7D1E2631-7631-4D2D-BAED-F21B01C38A13}" dt="2026-03-12T02:36:28.920" v="284" actId="47"/>
        <pc:sldMkLst>
          <pc:docMk/>
          <pc:sldMk cId="2688694202" sldId="526"/>
        </pc:sldMkLst>
      </pc:sldChg>
      <pc:sldChg chg="add del">
        <pc:chgData name="Luis Batista de Sousa Junior" userId="2abdbc4e-75e8-43be-8055-50214e7bc6c9" providerId="ADAL" clId="{7D1E2631-7631-4D2D-BAED-F21B01C38A13}" dt="2026-03-12T04:27:43.039" v="2336" actId="47"/>
        <pc:sldMkLst>
          <pc:docMk/>
          <pc:sldMk cId="2573436021" sldId="527"/>
        </pc:sldMkLst>
      </pc:sldChg>
      <pc:sldChg chg="add del">
        <pc:chgData name="Luis Batista de Sousa Junior" userId="2abdbc4e-75e8-43be-8055-50214e7bc6c9" providerId="ADAL" clId="{7D1E2631-7631-4D2D-BAED-F21B01C38A13}" dt="2026-03-12T02:36:27.192" v="281" actId="47"/>
        <pc:sldMkLst>
          <pc:docMk/>
          <pc:sldMk cId="3942680362" sldId="527"/>
        </pc:sldMkLst>
      </pc:sldChg>
      <pc:sldChg chg="add del">
        <pc:chgData name="Luis Batista de Sousa Junior" userId="2abdbc4e-75e8-43be-8055-50214e7bc6c9" providerId="ADAL" clId="{7D1E2631-7631-4D2D-BAED-F21B01C38A13}" dt="2026-03-12T02:36:27.640" v="282" actId="47"/>
        <pc:sldMkLst>
          <pc:docMk/>
          <pc:sldMk cId="1172023588" sldId="528"/>
        </pc:sldMkLst>
      </pc:sldChg>
      <pc:sldChg chg="addSp delSp modSp add mod ord">
        <pc:chgData name="Luis Batista de Sousa Junior" userId="2abdbc4e-75e8-43be-8055-50214e7bc6c9" providerId="ADAL" clId="{7D1E2631-7631-4D2D-BAED-F21B01C38A13}" dt="2026-03-12T04:07:12.094" v="1904" actId="14100"/>
        <pc:sldMkLst>
          <pc:docMk/>
          <pc:sldMk cId="3882617186" sldId="528"/>
        </pc:sldMkLst>
        <pc:spChg chg="mod">
          <ac:chgData name="Luis Batista de Sousa Junior" userId="2abdbc4e-75e8-43be-8055-50214e7bc6c9" providerId="ADAL" clId="{7D1E2631-7631-4D2D-BAED-F21B01C38A13}" dt="2026-03-12T04:07:12.094" v="1904" actId="14100"/>
          <ac:spMkLst>
            <pc:docMk/>
            <pc:sldMk cId="3882617186" sldId="528"/>
            <ac:spMk id="5" creationId="{CC7C3567-CC5C-F9A7-1C11-5EC2DE7E6778}"/>
          </ac:spMkLst>
        </pc:spChg>
        <pc:spChg chg="mod">
          <ac:chgData name="Luis Batista de Sousa Junior" userId="2abdbc4e-75e8-43be-8055-50214e7bc6c9" providerId="ADAL" clId="{7D1E2631-7631-4D2D-BAED-F21B01C38A13}" dt="2026-03-12T03:40:01.007" v="1748" actId="20577"/>
          <ac:spMkLst>
            <pc:docMk/>
            <pc:sldMk cId="3882617186" sldId="528"/>
            <ac:spMk id="13" creationId="{35039CBC-FEF0-9C31-E0E6-BB0AF390B040}"/>
          </ac:spMkLst>
        </pc:spChg>
        <pc:picChg chg="add del mod">
          <ac:chgData name="Luis Batista de Sousa Junior" userId="2abdbc4e-75e8-43be-8055-50214e7bc6c9" providerId="ADAL" clId="{7D1E2631-7631-4D2D-BAED-F21B01C38A13}" dt="2026-03-12T04:01:00.442" v="1875" actId="478"/>
          <ac:picMkLst>
            <pc:docMk/>
            <pc:sldMk cId="3882617186" sldId="528"/>
            <ac:picMk id="3" creationId="{7E6F7AB9-CB45-A59B-187E-57479C74BF3D}"/>
          </ac:picMkLst>
        </pc:picChg>
        <pc:picChg chg="add del mod">
          <ac:chgData name="Luis Batista de Sousa Junior" userId="2abdbc4e-75e8-43be-8055-50214e7bc6c9" providerId="ADAL" clId="{7D1E2631-7631-4D2D-BAED-F21B01C38A13}" dt="2026-03-12T04:03:16.233" v="1880" actId="478"/>
          <ac:picMkLst>
            <pc:docMk/>
            <pc:sldMk cId="3882617186" sldId="528"/>
            <ac:picMk id="6" creationId="{CC8AEE9C-1803-BB8D-BF0B-3FEC3B82A626}"/>
          </ac:picMkLst>
        </pc:picChg>
        <pc:picChg chg="add mod">
          <ac:chgData name="Luis Batista de Sousa Junior" userId="2abdbc4e-75e8-43be-8055-50214e7bc6c9" providerId="ADAL" clId="{7D1E2631-7631-4D2D-BAED-F21B01C38A13}" dt="2026-03-12T04:07:08.017" v="1903" actId="1076"/>
          <ac:picMkLst>
            <pc:docMk/>
            <pc:sldMk cId="3882617186" sldId="528"/>
            <ac:picMk id="8" creationId="{F9494333-5111-92C7-9714-3B475D313E6A}"/>
          </ac:picMkLst>
        </pc:picChg>
      </pc:sldChg>
      <pc:sldChg chg="add">
        <pc:chgData name="Luis Batista de Sousa Junior" userId="2abdbc4e-75e8-43be-8055-50214e7bc6c9" providerId="ADAL" clId="{7D1E2631-7631-4D2D-BAED-F21B01C38A13}" dt="2026-03-12T04:31:03.608" v="2355"/>
        <pc:sldMkLst>
          <pc:docMk/>
          <pc:sldMk cId="0" sldId="529"/>
        </pc:sldMkLst>
      </pc:sldChg>
      <pc:sldChg chg="del">
        <pc:chgData name="Luis Batista de Sousa Junior" userId="2abdbc4e-75e8-43be-8055-50214e7bc6c9" providerId="ADAL" clId="{7D1E2631-7631-4D2D-BAED-F21B01C38A13}" dt="2026-03-12T02:35:38.050" v="221" actId="47"/>
        <pc:sldMkLst>
          <pc:docMk/>
          <pc:sldMk cId="4082159994" sldId="529"/>
        </pc:sldMkLst>
      </pc:sldChg>
      <pc:sldChg chg="del">
        <pc:chgData name="Luis Batista de Sousa Junior" userId="2abdbc4e-75e8-43be-8055-50214e7bc6c9" providerId="ADAL" clId="{7D1E2631-7631-4D2D-BAED-F21B01C38A13}" dt="2026-03-12T02:35:40.986" v="226" actId="47"/>
        <pc:sldMkLst>
          <pc:docMk/>
          <pc:sldMk cId="710435922" sldId="537"/>
        </pc:sldMkLst>
      </pc:sldChg>
      <pc:sldChg chg="del">
        <pc:chgData name="Luis Batista de Sousa Junior" userId="2abdbc4e-75e8-43be-8055-50214e7bc6c9" providerId="ADAL" clId="{7D1E2631-7631-4D2D-BAED-F21B01C38A13}" dt="2026-03-12T02:35:41.757" v="228" actId="47"/>
        <pc:sldMkLst>
          <pc:docMk/>
          <pc:sldMk cId="2457773559" sldId="538"/>
        </pc:sldMkLst>
      </pc:sldChg>
      <pc:sldChg chg="del">
        <pc:chgData name="Luis Batista de Sousa Junior" userId="2abdbc4e-75e8-43be-8055-50214e7bc6c9" providerId="ADAL" clId="{7D1E2631-7631-4D2D-BAED-F21B01C38A13}" dt="2026-03-12T02:35:39.500" v="223" actId="47"/>
        <pc:sldMkLst>
          <pc:docMk/>
          <pc:sldMk cId="1726710517" sldId="539"/>
        </pc:sldMkLst>
      </pc:sldChg>
      <pc:sldChg chg="del">
        <pc:chgData name="Luis Batista de Sousa Junior" userId="2abdbc4e-75e8-43be-8055-50214e7bc6c9" providerId="ADAL" clId="{7D1E2631-7631-4D2D-BAED-F21B01C38A13}" dt="2026-03-12T02:35:45.842" v="239" actId="47"/>
        <pc:sldMkLst>
          <pc:docMk/>
          <pc:sldMk cId="1152052983" sldId="540"/>
        </pc:sldMkLst>
      </pc:sldChg>
      <pc:sldChg chg="del">
        <pc:chgData name="Luis Batista de Sousa Junior" userId="2abdbc4e-75e8-43be-8055-50214e7bc6c9" providerId="ADAL" clId="{7D1E2631-7631-4D2D-BAED-F21B01C38A13}" dt="2026-03-12T02:35:45.464" v="238" actId="47"/>
        <pc:sldMkLst>
          <pc:docMk/>
          <pc:sldMk cId="1945593214" sldId="541"/>
        </pc:sldMkLst>
      </pc:sldChg>
      <pc:sldMasterChg chg="delSldLayout">
        <pc:chgData name="Luis Batista de Sousa Junior" userId="2abdbc4e-75e8-43be-8055-50214e7bc6c9" providerId="ADAL" clId="{7D1E2631-7631-4D2D-BAED-F21B01C38A13}" dt="2026-03-12T02:48:55.129" v="481" actId="47"/>
        <pc:sldMasterMkLst>
          <pc:docMk/>
          <pc:sldMasterMk cId="0" sldId="2147483648"/>
        </pc:sldMasterMkLst>
        <pc:sldLayoutChg chg="del">
          <pc:chgData name="Luis Batista de Sousa Junior" userId="2abdbc4e-75e8-43be-8055-50214e7bc6c9" providerId="ADAL" clId="{7D1E2631-7631-4D2D-BAED-F21B01C38A13}" dt="2026-03-12T02:48:55.129" v="481" actId="47"/>
          <pc:sldLayoutMkLst>
            <pc:docMk/>
            <pc:sldMasterMk cId="0" sldId="2147483648"/>
            <pc:sldLayoutMk cId="877434566" sldId="2147485272"/>
          </pc:sldLayoutMkLst>
        </pc:sldLayoutChg>
        <pc:sldLayoutChg chg="del">
          <pc:chgData name="Luis Batista de Sousa Junior" userId="2abdbc4e-75e8-43be-8055-50214e7bc6c9" providerId="ADAL" clId="{7D1E2631-7631-4D2D-BAED-F21B01C38A13}" dt="2026-03-12T02:39:48.748" v="345" actId="47"/>
          <pc:sldLayoutMkLst>
            <pc:docMk/>
            <pc:sldMasterMk cId="0" sldId="2147483648"/>
            <pc:sldLayoutMk cId="1960276337" sldId="2147485272"/>
          </pc:sldLayoutMkLst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8E88F1-2E63-4376-B18D-7837916D65A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207C0AF-C705-4142-83E8-62DCCB517E5F}">
      <dgm:prSet phldrT="[Texto]" phldr="0"/>
      <dgm:spPr/>
      <dgm:t>
        <a:bodyPr/>
        <a:lstStyle/>
        <a:p>
          <a:r>
            <a:rPr lang="pt-BR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2013 (Piauí)</a:t>
          </a:r>
          <a:endParaRPr lang="pt-BR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4BC0400B-2C6C-4031-AE37-0935521F37C8}" type="parTrans" cxnId="{13711B62-C8F9-448E-845E-7B4A070B2647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52CA303-BCEB-4919-8D21-3FC90AAC4349}" type="sibTrans" cxnId="{13711B62-C8F9-448E-845E-7B4A070B2647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7BE23AD-974C-4163-9256-354EB379811B}">
      <dgm:prSet phldrT="[Texto]" custT="1"/>
      <dgm:spPr/>
      <dgm:t>
        <a:bodyPr/>
        <a:lstStyle/>
        <a:p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</a:rPr>
            <a:t>EC nº 42 cria emendas impositivas no Piauí, antes mesmo da União</a:t>
          </a:r>
        </a:p>
      </dgm:t>
    </dgm:pt>
    <dgm:pt modelId="{41E261F4-0AAE-41B3-A364-08708DD0205B}" type="parTrans" cxnId="{941E45D0-4083-419C-BEE5-DDD9A9DC99B7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A2D05B3-63CD-4D86-ABD9-F602922824B2}" type="sibTrans" cxnId="{941E45D0-4083-419C-BEE5-DDD9A9DC99B7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A91E02C-7AD4-4764-A0C5-450A1E482B9F}">
      <dgm:prSet phldrT="[Texto]" custT="1"/>
      <dgm:spPr>
        <a:solidFill>
          <a:srgbClr val="A9D4DB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9D4DB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80010" tIns="40005" rIns="80010" bIns="40005" numCol="1" spcCol="1270" anchor="ctr" anchorCtr="0"/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EC 86/2015 (Individuais), EC 100/2019 (Bancada) e EC 105/2019 (Transferências Especiais)</a:t>
          </a:r>
          <a:endParaRPr lang="pt-BR" sz="2100" b="0" i="0" u="none" strike="noStrike" kern="1200" cap="none" dirty="0">
            <a:solidFill>
              <a:srgbClr val="000000"/>
            </a:solidFill>
            <a:latin typeface="Segoe UI" panose="020B0502040204020203" pitchFamily="34" charset="0"/>
            <a:ea typeface="Inter"/>
            <a:cs typeface="Segoe UI" panose="020B0502040204020203" pitchFamily="34" charset="0"/>
          </a:endParaRPr>
        </a:p>
      </dgm:t>
    </dgm:pt>
    <dgm:pt modelId="{EAB657EE-E5DA-4BAC-8837-28539C00CC9A}" type="parTrans" cxnId="{19A7C3AF-4DE1-4A9E-84F9-A6BD516BCBB3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B631A70-3E59-4BC7-8946-B5A57F52D30E}" type="sibTrans" cxnId="{19A7C3AF-4DE1-4A9E-84F9-A6BD516BCBB3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93E4198-9AF1-4BA9-9C73-6E2656E533CE}">
      <dgm:prSet phldrT="[Texto]" phldr="0"/>
      <dgm:spPr/>
      <dgm:t>
        <a:bodyPr/>
        <a:lstStyle/>
        <a:p>
          <a:r>
            <a:rPr lang="pt-BR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2015-2019 (União)</a:t>
          </a:r>
          <a:endParaRPr lang="pt-BR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4B2930A-8C44-4010-8D00-5C3F0F53682F}" type="parTrans" cxnId="{9CA3DC5E-21C8-4EFF-83E1-29644D8D6AB9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57E428F-39C0-4D78-8B2C-0DC0F6705BC1}" type="sibTrans" cxnId="{9CA3DC5E-21C8-4EFF-83E1-29644D8D6AB9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39D4BD2-9757-4968-A873-B14682A66A75}">
      <dgm:prSet phldrT="[Texto]" phldr="0"/>
      <dgm:spPr/>
      <dgm:t>
        <a:bodyPr/>
        <a:lstStyle/>
        <a:p>
          <a:r>
            <a:rPr lang="pt-BR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2022</a:t>
          </a:r>
          <a:endParaRPr lang="pt-BR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EA29EF1-2F60-470F-BDDC-F0DA91539A7F}" type="parTrans" cxnId="{3AA5CC41-4C82-434D-A978-7F2E0BCEEBCC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AFC07E96-9BD8-47D9-AB4B-BE5CC0C76DB5}" type="sibTrans" cxnId="{3AA5CC41-4C82-434D-A978-7F2E0BCEEBCC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8ADE232-EEB3-4455-82FF-F171697CFB0B}">
      <dgm:prSet phldrT="[Texto]" phldr="0" custT="1"/>
      <dgm:spPr>
        <a:solidFill>
          <a:srgbClr val="A9D4DB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9D4DB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80010" tIns="40005" rIns="80010" bIns="40005" numCol="1" spcCol="1270" anchor="ctr" anchorCtr="0"/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b="0" i="0" u="none" strike="noStrike" kern="1200" cap="none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EC 126 (Ajustes nas individuais) e ADPF 854 declarando inconstitucionalidade das Emendas de Relator (RP9)</a:t>
          </a:r>
          <a:endParaRPr lang="pt-BR" sz="2100" b="0" i="0" u="none" strike="noStrike" kern="1200" cap="none" dirty="0">
            <a:solidFill>
              <a:srgbClr val="000000"/>
            </a:solidFill>
            <a:latin typeface="Segoe UI" panose="020B0502040204020203" pitchFamily="34" charset="0"/>
            <a:ea typeface="Inter"/>
            <a:cs typeface="Segoe UI" panose="020B0502040204020203" pitchFamily="34" charset="0"/>
          </a:endParaRPr>
        </a:p>
      </dgm:t>
    </dgm:pt>
    <dgm:pt modelId="{247FBC7C-8303-4A95-A5ED-9417BEE00F36}" type="parTrans" cxnId="{A0571EA9-2C2E-4A8A-A935-CD2B98A25401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A955E1B2-70A1-416B-8B1B-4261C998BBE8}" type="sibTrans" cxnId="{A0571EA9-2C2E-4A8A-A935-CD2B98A25401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D249E8A-4B4D-4074-A974-8BC75536242A}">
      <dgm:prSet phldrT="[Texto]" phldr="0"/>
      <dgm:spPr/>
      <dgm:t>
        <a:bodyPr/>
        <a:lstStyle/>
        <a:p>
          <a:r>
            <a:rPr lang="pt-BR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2024</a:t>
          </a:r>
          <a:endParaRPr lang="pt-BR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75821C3-8532-422C-BA56-6ED8358A25C2}" type="parTrans" cxnId="{EF2F471B-C2D7-4F00-8381-E4F8103D9FC2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72E71227-66FF-4261-9D25-1633692CF8F6}" type="sibTrans" cxnId="{EF2F471B-C2D7-4F00-8381-E4F8103D9FC2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8FF8D96-DE07-49DD-BC71-4C1511864D99}">
      <dgm:prSet phldrT="[Texto]" phldr="0" custT="1"/>
      <dgm:spPr>
        <a:solidFill>
          <a:srgbClr val="A9D4DB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9D4DB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80010" tIns="40005" rIns="80010" bIns="40005" numCol="1" spcCol="1270" anchor="ctr" anchorCtr="0"/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Mudança no cenário por conta da ADPF, das </a:t>
          </a:r>
          <a:r>
            <a:rPr lang="pt-BR" sz="2100" b="0" i="0" u="none" strike="noStrike" kern="1200" cap="none" dirty="0" err="1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ADIs</a:t>
          </a:r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 e da LC 210/2024</a:t>
          </a:r>
          <a:endParaRPr lang="pt-BR" sz="2100" b="0" i="0" u="none" strike="noStrike" kern="1200" cap="none" dirty="0">
            <a:solidFill>
              <a:srgbClr val="000000"/>
            </a:solidFill>
            <a:latin typeface="Segoe UI" panose="020B0502040204020203" pitchFamily="34" charset="0"/>
            <a:ea typeface="Inter"/>
            <a:cs typeface="Segoe UI" panose="020B0502040204020203" pitchFamily="34" charset="0"/>
          </a:endParaRPr>
        </a:p>
      </dgm:t>
    </dgm:pt>
    <dgm:pt modelId="{886AB93C-B1F7-4DFC-B1E3-98AA46C6737C}" type="parTrans" cxnId="{5E97774F-2F72-4AAE-827D-C3FD78D0B175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FF0C3466-5533-4AD7-BC96-A177BB641860}" type="sibTrans" cxnId="{5E97774F-2F72-4AAE-827D-C3FD78D0B175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F5B7912-D5A0-4D75-8832-23D95BEEF8E8}">
      <dgm:prSet phldrT="[Texto]" phldr="0"/>
      <dgm:spPr/>
      <dgm:t>
        <a:bodyPr/>
        <a:lstStyle/>
        <a:p>
          <a:pPr>
            <a:buNone/>
          </a:pPr>
          <a:r>
            <a:rPr lang="pt-BR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2025 e 2026</a:t>
          </a:r>
        </a:p>
      </dgm:t>
    </dgm:pt>
    <dgm:pt modelId="{4262B321-58D2-4ECA-9E6B-A7B02229B2EF}" type="parTrans" cxnId="{701037D6-B622-44DF-AD2A-73FAC30ACDCB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3EB77BB-0999-42F4-A4B8-5A276BE7E118}" type="sibTrans" cxnId="{701037D6-B622-44DF-AD2A-73FAC30ACDCB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44C8D09-5743-4C1C-9D1C-B1B14B4CAFC4}">
      <dgm:prSet phldrT="[Texto]" phldr="0" custT="1"/>
      <dgm:spPr>
        <a:solidFill>
          <a:srgbClr val="A9D4DB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9D4DB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80010" tIns="40005" rIns="80010" bIns="40005" numCol="1" spcCol="1270" anchor="ctr" anchorCtr="0"/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</a:rPr>
            <a:t>Continuidade das ações do STF, extensão dos efeitos a estados e municípios, e novas determinações</a:t>
          </a:r>
        </a:p>
      </dgm:t>
    </dgm:pt>
    <dgm:pt modelId="{757AA73E-1623-4158-9AC4-671F9075E25C}" type="parTrans" cxnId="{7799806B-551F-445B-B1F1-7C5D13CEBA58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32A3F5F-125D-4B20-884F-752F3DBD750E}" type="sibTrans" cxnId="{7799806B-551F-445B-B1F1-7C5D13CEBA58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CA61326-7BD2-4A01-93C8-889BAD74A741}" type="pres">
      <dgm:prSet presAssocID="{BB8E88F1-2E63-4376-B18D-7837916D65A6}" presName="Name0" presStyleCnt="0">
        <dgm:presLayoutVars>
          <dgm:dir/>
          <dgm:animLvl val="lvl"/>
          <dgm:resizeHandles val="exact"/>
        </dgm:presLayoutVars>
      </dgm:prSet>
      <dgm:spPr/>
    </dgm:pt>
    <dgm:pt modelId="{75102611-A4E6-4F6A-9B67-922200879F8E}" type="pres">
      <dgm:prSet presAssocID="{6207C0AF-C705-4142-83E8-62DCCB517E5F}" presName="linNode" presStyleCnt="0"/>
      <dgm:spPr/>
    </dgm:pt>
    <dgm:pt modelId="{C639BBEF-0959-4583-A622-94BF6EBD40BE}" type="pres">
      <dgm:prSet presAssocID="{6207C0AF-C705-4142-83E8-62DCCB517E5F}" presName="parentText" presStyleLbl="node1" presStyleIdx="0" presStyleCnt="5" custScaleX="57351">
        <dgm:presLayoutVars>
          <dgm:chMax val="1"/>
          <dgm:bulletEnabled val="1"/>
        </dgm:presLayoutVars>
      </dgm:prSet>
      <dgm:spPr/>
    </dgm:pt>
    <dgm:pt modelId="{D0DABD91-FDF0-4EAB-A402-E3A5A12FC7DB}" type="pres">
      <dgm:prSet presAssocID="{6207C0AF-C705-4142-83E8-62DCCB517E5F}" presName="descendantText" presStyleLbl="alignAccFollowNode1" presStyleIdx="0" presStyleCnt="5">
        <dgm:presLayoutVars>
          <dgm:bulletEnabled val="1"/>
        </dgm:presLayoutVars>
      </dgm:prSet>
      <dgm:spPr/>
    </dgm:pt>
    <dgm:pt modelId="{D580D151-DE68-479C-A382-D6E5D8FC0DCB}" type="pres">
      <dgm:prSet presAssocID="{E52CA303-BCEB-4919-8D21-3FC90AAC4349}" presName="sp" presStyleCnt="0"/>
      <dgm:spPr/>
    </dgm:pt>
    <dgm:pt modelId="{1647A6AC-A690-49DB-BB8A-5CBC9B628133}" type="pres">
      <dgm:prSet presAssocID="{B93E4198-9AF1-4BA9-9C73-6E2656E533CE}" presName="linNode" presStyleCnt="0"/>
      <dgm:spPr/>
    </dgm:pt>
    <dgm:pt modelId="{55CBAE19-60CE-4450-B1B4-9C4F2A81D118}" type="pres">
      <dgm:prSet presAssocID="{B93E4198-9AF1-4BA9-9C73-6E2656E533CE}" presName="parentText" presStyleLbl="node1" presStyleIdx="1" presStyleCnt="5" custScaleX="57351">
        <dgm:presLayoutVars>
          <dgm:chMax val="1"/>
          <dgm:bulletEnabled val="1"/>
        </dgm:presLayoutVars>
      </dgm:prSet>
      <dgm:spPr/>
    </dgm:pt>
    <dgm:pt modelId="{868BC49C-497B-4605-ABEC-F641C7EC1801}" type="pres">
      <dgm:prSet presAssocID="{B93E4198-9AF1-4BA9-9C73-6E2656E533CE}" presName="descendantText" presStyleLbl="alignAccFollowNode1" presStyleIdx="1" presStyleCnt="5">
        <dgm:presLayoutVars>
          <dgm:bulletEnabled val="1"/>
        </dgm:presLayoutVars>
      </dgm:prSet>
      <dgm:spPr>
        <a:xfrm rot="5400000">
          <a:off x="6260302" y="-2118739"/>
          <a:ext cx="717679" cy="7022592"/>
        </a:xfrm>
        <a:prstGeom prst="round2SameRect">
          <a:avLst/>
        </a:prstGeom>
      </dgm:spPr>
    </dgm:pt>
    <dgm:pt modelId="{A3258B4F-7648-4E23-8C45-22DE49C7D514}" type="pres">
      <dgm:prSet presAssocID="{057E428F-39C0-4D78-8B2C-0DC0F6705BC1}" presName="sp" presStyleCnt="0"/>
      <dgm:spPr/>
    </dgm:pt>
    <dgm:pt modelId="{409D6931-2908-43EB-8A76-5B15D02598DC}" type="pres">
      <dgm:prSet presAssocID="{339D4BD2-9757-4968-A873-B14682A66A75}" presName="linNode" presStyleCnt="0"/>
      <dgm:spPr/>
    </dgm:pt>
    <dgm:pt modelId="{E6CBD17B-D357-423E-9490-D76302BB9A5B}" type="pres">
      <dgm:prSet presAssocID="{339D4BD2-9757-4968-A873-B14682A66A75}" presName="parentText" presStyleLbl="node1" presStyleIdx="2" presStyleCnt="5" custScaleX="57351">
        <dgm:presLayoutVars>
          <dgm:chMax val="1"/>
          <dgm:bulletEnabled val="1"/>
        </dgm:presLayoutVars>
      </dgm:prSet>
      <dgm:spPr/>
    </dgm:pt>
    <dgm:pt modelId="{97BEB892-4799-44F6-83DE-E65CF8683FFA}" type="pres">
      <dgm:prSet presAssocID="{339D4BD2-9757-4968-A873-B14682A66A75}" presName="descendantText" presStyleLbl="alignAccFollowNode1" presStyleIdx="2" presStyleCnt="5">
        <dgm:presLayoutVars>
          <dgm:bulletEnabled val="1"/>
        </dgm:presLayoutVars>
      </dgm:prSet>
      <dgm:spPr>
        <a:xfrm rot="5400000">
          <a:off x="6260302" y="-1176785"/>
          <a:ext cx="717679" cy="7022592"/>
        </a:xfrm>
        <a:prstGeom prst="round2SameRect">
          <a:avLst/>
        </a:prstGeom>
      </dgm:spPr>
    </dgm:pt>
    <dgm:pt modelId="{DBC17763-9C87-4085-ADEF-758C0B41F387}" type="pres">
      <dgm:prSet presAssocID="{AFC07E96-9BD8-47D9-AB4B-BE5CC0C76DB5}" presName="sp" presStyleCnt="0"/>
      <dgm:spPr/>
    </dgm:pt>
    <dgm:pt modelId="{C4749CAB-C3E3-47EA-8142-85BDEAF384A4}" type="pres">
      <dgm:prSet presAssocID="{5D249E8A-4B4D-4074-A974-8BC75536242A}" presName="linNode" presStyleCnt="0"/>
      <dgm:spPr/>
    </dgm:pt>
    <dgm:pt modelId="{1EB163EB-4A4B-4CD3-B055-3DFCA91C0495}" type="pres">
      <dgm:prSet presAssocID="{5D249E8A-4B4D-4074-A974-8BC75536242A}" presName="parentText" presStyleLbl="node1" presStyleIdx="3" presStyleCnt="5" custScaleX="57351">
        <dgm:presLayoutVars>
          <dgm:chMax val="1"/>
          <dgm:bulletEnabled val="1"/>
        </dgm:presLayoutVars>
      </dgm:prSet>
      <dgm:spPr/>
    </dgm:pt>
    <dgm:pt modelId="{023E8059-9DA4-4ADC-A88D-D74875B62F20}" type="pres">
      <dgm:prSet presAssocID="{5D249E8A-4B4D-4074-A974-8BC75536242A}" presName="descendantText" presStyleLbl="alignAccFollowNode1" presStyleIdx="3" presStyleCnt="5">
        <dgm:presLayoutVars>
          <dgm:bulletEnabled val="1"/>
        </dgm:presLayoutVars>
      </dgm:prSet>
      <dgm:spPr>
        <a:xfrm rot="5400000">
          <a:off x="6260302" y="-234831"/>
          <a:ext cx="717679" cy="7022592"/>
        </a:xfrm>
        <a:prstGeom prst="round2SameRect">
          <a:avLst/>
        </a:prstGeom>
      </dgm:spPr>
    </dgm:pt>
    <dgm:pt modelId="{EDE2630B-07DC-4098-B27C-83052211931D}" type="pres">
      <dgm:prSet presAssocID="{72E71227-66FF-4261-9D25-1633692CF8F6}" presName="sp" presStyleCnt="0"/>
      <dgm:spPr/>
    </dgm:pt>
    <dgm:pt modelId="{48F3F115-4933-4679-8A67-C11E632A8075}" type="pres">
      <dgm:prSet presAssocID="{5F5B7912-D5A0-4D75-8832-23D95BEEF8E8}" presName="linNode" presStyleCnt="0"/>
      <dgm:spPr/>
    </dgm:pt>
    <dgm:pt modelId="{9E5DCAB3-7A84-4B42-88C6-CF12F0EA9D30}" type="pres">
      <dgm:prSet presAssocID="{5F5B7912-D5A0-4D75-8832-23D95BEEF8E8}" presName="parentText" presStyleLbl="node1" presStyleIdx="4" presStyleCnt="5" custScaleX="57351">
        <dgm:presLayoutVars>
          <dgm:chMax val="1"/>
          <dgm:bulletEnabled val="1"/>
        </dgm:presLayoutVars>
      </dgm:prSet>
      <dgm:spPr/>
    </dgm:pt>
    <dgm:pt modelId="{6927BCD1-838A-470B-BD56-F7C0B763FB7B}" type="pres">
      <dgm:prSet presAssocID="{5F5B7912-D5A0-4D75-8832-23D95BEEF8E8}" presName="descendantText" presStyleLbl="alignAccFollowNode1" presStyleIdx="4" presStyleCnt="5">
        <dgm:presLayoutVars>
          <dgm:bulletEnabled val="1"/>
        </dgm:presLayoutVars>
      </dgm:prSet>
      <dgm:spPr>
        <a:xfrm rot="5400000">
          <a:off x="6260302" y="707123"/>
          <a:ext cx="717679" cy="7022592"/>
        </a:xfrm>
        <a:prstGeom prst="round2SameRect">
          <a:avLst/>
        </a:prstGeom>
      </dgm:spPr>
    </dgm:pt>
  </dgm:ptLst>
  <dgm:cxnLst>
    <dgm:cxn modelId="{EF2F471B-C2D7-4F00-8381-E4F8103D9FC2}" srcId="{BB8E88F1-2E63-4376-B18D-7837916D65A6}" destId="{5D249E8A-4B4D-4074-A974-8BC75536242A}" srcOrd="3" destOrd="0" parTransId="{575821C3-8532-422C-BA56-6ED8358A25C2}" sibTransId="{72E71227-66FF-4261-9D25-1633692CF8F6}"/>
    <dgm:cxn modelId="{63AEAE1F-8D5E-4A7B-9AB2-0331F20E9C0E}" type="presOf" srcId="{5F5B7912-D5A0-4D75-8832-23D95BEEF8E8}" destId="{9E5DCAB3-7A84-4B42-88C6-CF12F0EA9D30}" srcOrd="0" destOrd="0" presId="urn:microsoft.com/office/officeart/2005/8/layout/vList5"/>
    <dgm:cxn modelId="{BC35B42A-5F80-4A77-B16C-F55B6E206A36}" type="presOf" srcId="{044C8D09-5743-4C1C-9D1C-B1B14B4CAFC4}" destId="{6927BCD1-838A-470B-BD56-F7C0B763FB7B}" srcOrd="0" destOrd="0" presId="urn:microsoft.com/office/officeart/2005/8/layout/vList5"/>
    <dgm:cxn modelId="{C646272F-DD44-4BDE-8AF9-27965951A664}" type="presOf" srcId="{5D249E8A-4B4D-4074-A974-8BC75536242A}" destId="{1EB163EB-4A4B-4CD3-B055-3DFCA91C0495}" srcOrd="0" destOrd="0" presId="urn:microsoft.com/office/officeart/2005/8/layout/vList5"/>
    <dgm:cxn modelId="{9CA3DC5E-21C8-4EFF-83E1-29644D8D6AB9}" srcId="{BB8E88F1-2E63-4376-B18D-7837916D65A6}" destId="{B93E4198-9AF1-4BA9-9C73-6E2656E533CE}" srcOrd="1" destOrd="0" parTransId="{34B2930A-8C44-4010-8D00-5C3F0F53682F}" sibTransId="{057E428F-39C0-4D78-8B2C-0DC0F6705BC1}"/>
    <dgm:cxn modelId="{3AA5CC41-4C82-434D-A978-7F2E0BCEEBCC}" srcId="{BB8E88F1-2E63-4376-B18D-7837916D65A6}" destId="{339D4BD2-9757-4968-A873-B14682A66A75}" srcOrd="2" destOrd="0" parTransId="{2EA29EF1-2F60-470F-BDDC-F0DA91539A7F}" sibTransId="{AFC07E96-9BD8-47D9-AB4B-BE5CC0C76DB5}"/>
    <dgm:cxn modelId="{13711B62-C8F9-448E-845E-7B4A070B2647}" srcId="{BB8E88F1-2E63-4376-B18D-7837916D65A6}" destId="{6207C0AF-C705-4142-83E8-62DCCB517E5F}" srcOrd="0" destOrd="0" parTransId="{4BC0400B-2C6C-4031-AE37-0935521F37C8}" sibTransId="{E52CA303-BCEB-4919-8D21-3FC90AAC4349}"/>
    <dgm:cxn modelId="{18495568-27A3-4E27-BD5E-50FDB7D2AD03}" type="presOf" srcId="{6207C0AF-C705-4142-83E8-62DCCB517E5F}" destId="{C639BBEF-0959-4583-A622-94BF6EBD40BE}" srcOrd="0" destOrd="0" presId="urn:microsoft.com/office/officeart/2005/8/layout/vList5"/>
    <dgm:cxn modelId="{7799806B-551F-445B-B1F1-7C5D13CEBA58}" srcId="{5F5B7912-D5A0-4D75-8832-23D95BEEF8E8}" destId="{044C8D09-5743-4C1C-9D1C-B1B14B4CAFC4}" srcOrd="0" destOrd="0" parTransId="{757AA73E-1623-4158-9AC4-671F9075E25C}" sibTransId="{032A3F5F-125D-4B20-884F-752F3DBD750E}"/>
    <dgm:cxn modelId="{5E97774F-2F72-4AAE-827D-C3FD78D0B175}" srcId="{5D249E8A-4B4D-4074-A974-8BC75536242A}" destId="{98FF8D96-DE07-49DD-BC71-4C1511864D99}" srcOrd="0" destOrd="0" parTransId="{886AB93C-B1F7-4DFC-B1E3-98AA46C6737C}" sibTransId="{FF0C3466-5533-4AD7-BC96-A177BB641860}"/>
    <dgm:cxn modelId="{646E487C-7434-4F59-8BBE-E2D3C877652E}" type="presOf" srcId="{58ADE232-EEB3-4455-82FF-F171697CFB0B}" destId="{97BEB892-4799-44F6-83DE-E65CF8683FFA}" srcOrd="0" destOrd="0" presId="urn:microsoft.com/office/officeart/2005/8/layout/vList5"/>
    <dgm:cxn modelId="{B4D8AA7E-F5B1-413B-A7A6-6A88EBF96796}" type="presOf" srcId="{98FF8D96-DE07-49DD-BC71-4C1511864D99}" destId="{023E8059-9DA4-4ADC-A88D-D74875B62F20}" srcOrd="0" destOrd="0" presId="urn:microsoft.com/office/officeart/2005/8/layout/vList5"/>
    <dgm:cxn modelId="{5589F5A2-B60B-419E-9D87-09122986CEB4}" type="presOf" srcId="{9A91E02C-7AD4-4764-A0C5-450A1E482B9F}" destId="{868BC49C-497B-4605-ABEC-F641C7EC1801}" srcOrd="0" destOrd="0" presId="urn:microsoft.com/office/officeart/2005/8/layout/vList5"/>
    <dgm:cxn modelId="{A0571EA9-2C2E-4A8A-A935-CD2B98A25401}" srcId="{339D4BD2-9757-4968-A873-B14682A66A75}" destId="{58ADE232-EEB3-4455-82FF-F171697CFB0B}" srcOrd="0" destOrd="0" parTransId="{247FBC7C-8303-4A95-A5ED-9417BEE00F36}" sibTransId="{A955E1B2-70A1-416B-8B1B-4261C998BBE8}"/>
    <dgm:cxn modelId="{D0FB75AF-CD30-410D-A97A-B278ACB3983D}" type="presOf" srcId="{339D4BD2-9757-4968-A873-B14682A66A75}" destId="{E6CBD17B-D357-423E-9490-D76302BB9A5B}" srcOrd="0" destOrd="0" presId="urn:microsoft.com/office/officeart/2005/8/layout/vList5"/>
    <dgm:cxn modelId="{19A7C3AF-4DE1-4A9E-84F9-A6BD516BCBB3}" srcId="{B93E4198-9AF1-4BA9-9C73-6E2656E533CE}" destId="{9A91E02C-7AD4-4764-A0C5-450A1E482B9F}" srcOrd="0" destOrd="0" parTransId="{EAB657EE-E5DA-4BAC-8837-28539C00CC9A}" sibTransId="{6B631A70-3E59-4BC7-8946-B5A57F52D30E}"/>
    <dgm:cxn modelId="{941E45D0-4083-419C-BEE5-DDD9A9DC99B7}" srcId="{6207C0AF-C705-4142-83E8-62DCCB517E5F}" destId="{E7BE23AD-974C-4163-9256-354EB379811B}" srcOrd="0" destOrd="0" parTransId="{41E261F4-0AAE-41B3-A364-08708DD0205B}" sibTransId="{CA2D05B3-63CD-4D86-ABD9-F602922824B2}"/>
    <dgm:cxn modelId="{701037D6-B622-44DF-AD2A-73FAC30ACDCB}" srcId="{BB8E88F1-2E63-4376-B18D-7837916D65A6}" destId="{5F5B7912-D5A0-4D75-8832-23D95BEEF8E8}" srcOrd="4" destOrd="0" parTransId="{4262B321-58D2-4ECA-9E6B-A7B02229B2EF}" sibTransId="{23EB77BB-0999-42F4-A4B8-5A276BE7E118}"/>
    <dgm:cxn modelId="{C9ED5ADB-E276-497F-9864-51FBFE36BF55}" type="presOf" srcId="{BB8E88F1-2E63-4376-B18D-7837916D65A6}" destId="{6CA61326-7BD2-4A01-93C8-889BAD74A741}" srcOrd="0" destOrd="0" presId="urn:microsoft.com/office/officeart/2005/8/layout/vList5"/>
    <dgm:cxn modelId="{9E78CBE3-B376-4E39-88E9-422729D32457}" type="presOf" srcId="{B93E4198-9AF1-4BA9-9C73-6E2656E533CE}" destId="{55CBAE19-60CE-4450-B1B4-9C4F2A81D118}" srcOrd="0" destOrd="0" presId="urn:microsoft.com/office/officeart/2005/8/layout/vList5"/>
    <dgm:cxn modelId="{95D51DF5-A352-460E-AF7D-A0FFA57A4FBD}" type="presOf" srcId="{E7BE23AD-974C-4163-9256-354EB379811B}" destId="{D0DABD91-FDF0-4EAB-A402-E3A5A12FC7DB}" srcOrd="0" destOrd="0" presId="urn:microsoft.com/office/officeart/2005/8/layout/vList5"/>
    <dgm:cxn modelId="{075213CB-FEDF-4B25-AE2E-D1A7E66CEA28}" type="presParOf" srcId="{6CA61326-7BD2-4A01-93C8-889BAD74A741}" destId="{75102611-A4E6-4F6A-9B67-922200879F8E}" srcOrd="0" destOrd="0" presId="urn:microsoft.com/office/officeart/2005/8/layout/vList5"/>
    <dgm:cxn modelId="{F9434DA3-57A6-4145-B240-81A0A020BC45}" type="presParOf" srcId="{75102611-A4E6-4F6A-9B67-922200879F8E}" destId="{C639BBEF-0959-4583-A622-94BF6EBD40BE}" srcOrd="0" destOrd="0" presId="urn:microsoft.com/office/officeart/2005/8/layout/vList5"/>
    <dgm:cxn modelId="{9A42FFCE-128D-4099-8FD3-493620C1F025}" type="presParOf" srcId="{75102611-A4E6-4F6A-9B67-922200879F8E}" destId="{D0DABD91-FDF0-4EAB-A402-E3A5A12FC7DB}" srcOrd="1" destOrd="0" presId="urn:microsoft.com/office/officeart/2005/8/layout/vList5"/>
    <dgm:cxn modelId="{22E80658-E951-4CC0-9D07-9F206A85412C}" type="presParOf" srcId="{6CA61326-7BD2-4A01-93C8-889BAD74A741}" destId="{D580D151-DE68-479C-A382-D6E5D8FC0DCB}" srcOrd="1" destOrd="0" presId="urn:microsoft.com/office/officeart/2005/8/layout/vList5"/>
    <dgm:cxn modelId="{17FC3118-F222-4348-AAEA-0FB83FDECC84}" type="presParOf" srcId="{6CA61326-7BD2-4A01-93C8-889BAD74A741}" destId="{1647A6AC-A690-49DB-BB8A-5CBC9B628133}" srcOrd="2" destOrd="0" presId="urn:microsoft.com/office/officeart/2005/8/layout/vList5"/>
    <dgm:cxn modelId="{EF3A5506-B2E4-4DCE-8C48-0D04596A5D1F}" type="presParOf" srcId="{1647A6AC-A690-49DB-BB8A-5CBC9B628133}" destId="{55CBAE19-60CE-4450-B1B4-9C4F2A81D118}" srcOrd="0" destOrd="0" presId="urn:microsoft.com/office/officeart/2005/8/layout/vList5"/>
    <dgm:cxn modelId="{9FBF0AE5-35AE-4DA5-BC3C-05994087E1F8}" type="presParOf" srcId="{1647A6AC-A690-49DB-BB8A-5CBC9B628133}" destId="{868BC49C-497B-4605-ABEC-F641C7EC1801}" srcOrd="1" destOrd="0" presId="urn:microsoft.com/office/officeart/2005/8/layout/vList5"/>
    <dgm:cxn modelId="{6EE0E58A-F41B-4973-9EA7-F39AA939AE4A}" type="presParOf" srcId="{6CA61326-7BD2-4A01-93C8-889BAD74A741}" destId="{A3258B4F-7648-4E23-8C45-22DE49C7D514}" srcOrd="3" destOrd="0" presId="urn:microsoft.com/office/officeart/2005/8/layout/vList5"/>
    <dgm:cxn modelId="{0B6BBCC0-B441-47E2-9F78-1E9DC10D4E17}" type="presParOf" srcId="{6CA61326-7BD2-4A01-93C8-889BAD74A741}" destId="{409D6931-2908-43EB-8A76-5B15D02598DC}" srcOrd="4" destOrd="0" presId="urn:microsoft.com/office/officeart/2005/8/layout/vList5"/>
    <dgm:cxn modelId="{8E7ABB14-1769-41CF-9323-4806991489C7}" type="presParOf" srcId="{409D6931-2908-43EB-8A76-5B15D02598DC}" destId="{E6CBD17B-D357-423E-9490-D76302BB9A5B}" srcOrd="0" destOrd="0" presId="urn:microsoft.com/office/officeart/2005/8/layout/vList5"/>
    <dgm:cxn modelId="{2D1D73D1-AADF-4663-B91B-3C44D4AA75F3}" type="presParOf" srcId="{409D6931-2908-43EB-8A76-5B15D02598DC}" destId="{97BEB892-4799-44F6-83DE-E65CF8683FFA}" srcOrd="1" destOrd="0" presId="urn:microsoft.com/office/officeart/2005/8/layout/vList5"/>
    <dgm:cxn modelId="{067EF1CB-3F37-46EE-82B0-EFF1837D2068}" type="presParOf" srcId="{6CA61326-7BD2-4A01-93C8-889BAD74A741}" destId="{DBC17763-9C87-4085-ADEF-758C0B41F387}" srcOrd="5" destOrd="0" presId="urn:microsoft.com/office/officeart/2005/8/layout/vList5"/>
    <dgm:cxn modelId="{97B8C18E-986F-4882-B42B-6D44CA16535E}" type="presParOf" srcId="{6CA61326-7BD2-4A01-93C8-889BAD74A741}" destId="{C4749CAB-C3E3-47EA-8142-85BDEAF384A4}" srcOrd="6" destOrd="0" presId="urn:microsoft.com/office/officeart/2005/8/layout/vList5"/>
    <dgm:cxn modelId="{EE103B76-DF76-4D1A-920E-8EB949EF3740}" type="presParOf" srcId="{C4749CAB-C3E3-47EA-8142-85BDEAF384A4}" destId="{1EB163EB-4A4B-4CD3-B055-3DFCA91C0495}" srcOrd="0" destOrd="0" presId="urn:microsoft.com/office/officeart/2005/8/layout/vList5"/>
    <dgm:cxn modelId="{252918D9-3444-4942-9276-C830D0FAAE5B}" type="presParOf" srcId="{C4749CAB-C3E3-47EA-8142-85BDEAF384A4}" destId="{023E8059-9DA4-4ADC-A88D-D74875B62F20}" srcOrd="1" destOrd="0" presId="urn:microsoft.com/office/officeart/2005/8/layout/vList5"/>
    <dgm:cxn modelId="{EEDF630B-B6E2-490A-9857-B2097B89E14C}" type="presParOf" srcId="{6CA61326-7BD2-4A01-93C8-889BAD74A741}" destId="{EDE2630B-07DC-4098-B27C-83052211931D}" srcOrd="7" destOrd="0" presId="urn:microsoft.com/office/officeart/2005/8/layout/vList5"/>
    <dgm:cxn modelId="{E89C174A-B33B-4C9C-BDA9-D69B7288CA96}" type="presParOf" srcId="{6CA61326-7BD2-4A01-93C8-889BAD74A741}" destId="{48F3F115-4933-4679-8A67-C11E632A8075}" srcOrd="8" destOrd="0" presId="urn:microsoft.com/office/officeart/2005/8/layout/vList5"/>
    <dgm:cxn modelId="{465DD19B-E424-4E0C-A383-9285501EE129}" type="presParOf" srcId="{48F3F115-4933-4679-8A67-C11E632A8075}" destId="{9E5DCAB3-7A84-4B42-88C6-CF12F0EA9D30}" srcOrd="0" destOrd="0" presId="urn:microsoft.com/office/officeart/2005/8/layout/vList5"/>
    <dgm:cxn modelId="{59077815-A4A0-48E2-8DDC-FCE1C4284381}" type="presParOf" srcId="{48F3F115-4933-4679-8A67-C11E632A8075}" destId="{6927BCD1-838A-470B-BD56-F7C0B763FB7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16612C-6E06-4852-99D2-09102E5C2B60}" type="doc">
      <dgm:prSet loTypeId="urn:microsoft.com/office/officeart/2005/8/layout/p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C761FCD6-0063-4DA7-AB5C-5270804B045B}">
      <dgm:prSet phldrT="[Texto]" phldr="0"/>
      <dgm:spPr/>
      <dgm:t>
        <a:bodyPr/>
        <a:lstStyle/>
        <a:p>
          <a:r>
            <a:rPr lang="pt-BR" dirty="0">
              <a:latin typeface="Segoe UI" panose="020B0502040204020203" pitchFamily="34" charset="0"/>
              <a:cs typeface="Segoe UI" panose="020B0502040204020203" pitchFamily="34" charset="0"/>
            </a:rPr>
            <a:t>A) Fiscalização e normatização</a:t>
          </a:r>
        </a:p>
      </dgm:t>
    </dgm:pt>
    <dgm:pt modelId="{7F4FEA81-65D8-44B5-AF93-F7BC6827DB3E}" type="parTrans" cxnId="{CE6A4F77-531F-480A-B74A-B653DC30DD83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0039480-7861-49F7-8C0E-1794C1D441BB}" type="sibTrans" cxnId="{CE6A4F77-531F-480A-B74A-B653DC30DD83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29A9A2A-D058-466B-8AA4-5ADF191A8A07}">
      <dgm:prSet phldrT="[Texto]" phldr="0"/>
      <dgm:spPr/>
      <dgm:t>
        <a:bodyPr/>
        <a:lstStyle/>
        <a:p>
          <a:r>
            <a:rPr lang="pt-BR" dirty="0">
              <a:latin typeface="Segoe UI" panose="020B0502040204020203" pitchFamily="34" charset="0"/>
              <a:cs typeface="Segoe UI" panose="020B0502040204020203" pitchFamily="34" charset="0"/>
            </a:rPr>
            <a:t>B) Suporte</a:t>
          </a:r>
        </a:p>
      </dgm:t>
    </dgm:pt>
    <dgm:pt modelId="{0B2D26C4-986B-48F8-9807-FB7D861195FB}" type="parTrans" cxnId="{EB37EA88-B964-4F8F-A6C8-60E6F4C838DF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DED18550-DB1F-437A-AA67-D07258C1124E}" type="sibTrans" cxnId="{EB37EA88-B964-4F8F-A6C8-60E6F4C838DF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948557D-66B4-49F9-A8CB-40F01D42E72F}">
      <dgm:prSet phldrT="[Texto]" phldr="0"/>
      <dgm:spPr/>
      <dgm:t>
        <a:bodyPr/>
        <a:lstStyle/>
        <a:p>
          <a:r>
            <a:rPr lang="pt-BR" dirty="0">
              <a:latin typeface="Segoe UI" panose="020B0502040204020203" pitchFamily="34" charset="0"/>
              <a:cs typeface="Segoe UI" panose="020B0502040204020203" pitchFamily="34" charset="0"/>
            </a:rPr>
            <a:t>C) Condicionalidade</a:t>
          </a:r>
        </a:p>
      </dgm:t>
    </dgm:pt>
    <dgm:pt modelId="{959D908C-631D-41E8-815C-63B21CEB11B7}" type="parTrans" cxnId="{1E276A17-BEF4-4013-84AF-E316AC1D87BD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9CE7BEC-B356-4E2C-95FB-F177BFE6641A}" type="sibTrans" cxnId="{1E276A17-BEF4-4013-84AF-E316AC1D87BD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CC5D3C3-98BF-401B-9D4E-26E8B21921E8}">
      <dgm:prSet phldrT="[Texto]" phldr="0"/>
      <dgm:spPr/>
      <dgm:t>
        <a:bodyPr/>
        <a:lstStyle/>
        <a:p>
          <a:pPr>
            <a:buNone/>
          </a:pPr>
          <a:r>
            <a:rPr lang="pt-BR" b="0" i="0" u="none" strike="noStrike" cap="none" dirty="0">
              <a:latin typeface="Inter"/>
              <a:ea typeface="Inter"/>
              <a:cs typeface="Inter"/>
              <a:sym typeface="Inter"/>
            </a:rPr>
            <a:t>TCs e MPs devem promover a adequação dos modelos locais ao padrão federal.</a:t>
          </a:r>
          <a:endParaRPr lang="pt-BR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500B8CF-173E-4C6F-A5BE-FA2DB9932735}" type="parTrans" cxnId="{CF8565D2-38B0-457F-B9C3-6208196F5933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822560C-3AF1-4750-9C0E-43E2F1927883}" type="sibTrans" cxnId="{CF8565D2-38B0-457F-B9C3-6208196F5933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DF667C6-21AB-41FC-B0A6-E594EB5C5768}">
      <dgm:prSet phldrT="[Texto]" phldr="0"/>
      <dgm:spPr/>
      <dgm:t>
        <a:bodyPr/>
        <a:lstStyle/>
        <a:p>
          <a:pPr>
            <a:buNone/>
          </a:pPr>
          <a:r>
            <a:rPr lang="pt-BR" b="0" i="0" u="none" strike="noStrike" cap="none" dirty="0">
              <a:latin typeface="Inter"/>
              <a:ea typeface="Inter"/>
              <a:cs typeface="Inter"/>
              <a:sym typeface="Inter"/>
            </a:rPr>
            <a:t>TCU, CGU e MGI devem prover capacitação, sistemas e manuais aos entes subnacionais.</a:t>
          </a:r>
          <a:endParaRPr lang="pt-BR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7B81E4F-76F4-4906-9742-81B564966622}" type="parTrans" cxnId="{AE1341A9-91A5-409B-A84E-E686E1454985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7B5463E4-B193-4166-9507-4BD2447960A3}" type="sibTrans" cxnId="{AE1341A9-91A5-409B-A84E-E686E1454985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ADD1E2A-BCD8-4F73-B90B-471A97083A31}">
      <dgm:prSet phldrT="[Texto]" phldr="0"/>
      <dgm:spPr/>
      <dgm:t>
        <a:bodyPr/>
        <a:lstStyle/>
        <a:p>
          <a:pPr>
            <a:buNone/>
          </a:pPr>
          <a:r>
            <a:rPr lang="pt-BR" b="0" i="0" u="none" strike="noStrike" cap="none" dirty="0">
              <a:latin typeface="Inter"/>
              <a:ea typeface="Inter"/>
              <a:cs typeface="Inter"/>
              <a:sym typeface="Inter"/>
            </a:rPr>
            <a:t>Execução em 2026 condicionada à comprovação de cumprimento do art. 163-A perante os TCs (transparência e rastreabilidade).</a:t>
          </a:r>
          <a:endParaRPr lang="pt-BR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DAA3D445-BD87-4D30-B3E7-75676ED04443}" type="parTrans" cxnId="{58C38F40-B665-4458-9AC8-701F055A9EA4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08F488C-90A1-4E39-8100-A5FAF93D5360}" type="sibTrans" cxnId="{58C38F40-B665-4458-9AC8-701F055A9EA4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68495F3-9DD3-4DB9-8240-41840716A5E9}">
      <dgm:prSet/>
      <dgm:spPr/>
      <dgm:t>
        <a:bodyPr/>
        <a:lstStyle/>
        <a:p>
          <a:pPr>
            <a:buNone/>
          </a:pPr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B06DD0A-D90F-4B83-8D6A-0BC05A30D09D}" type="parTrans" cxnId="{F4AABE8E-62B0-4BCE-B29A-43C3945F323E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5571F5A-27FD-4678-A9D5-7AB9AF16F564}" type="sibTrans" cxnId="{F4AABE8E-62B0-4BCE-B29A-43C3945F323E}">
      <dgm:prSet/>
      <dgm:spPr/>
      <dgm:t>
        <a:bodyPr/>
        <a:lstStyle/>
        <a:p>
          <a:endParaRPr lang="pt-BR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768364DB-97E5-4242-9D16-AE725F08C58A}" type="pres">
      <dgm:prSet presAssocID="{0316612C-6E06-4852-99D2-09102E5C2B60}" presName="Name0" presStyleCnt="0">
        <dgm:presLayoutVars>
          <dgm:dir/>
          <dgm:resizeHandles val="exact"/>
        </dgm:presLayoutVars>
      </dgm:prSet>
      <dgm:spPr/>
    </dgm:pt>
    <dgm:pt modelId="{CFC90629-A4F6-4A0D-B26B-54C860B42525}" type="pres">
      <dgm:prSet presAssocID="{0316612C-6E06-4852-99D2-09102E5C2B60}" presName="bkgdShp" presStyleLbl="alignAccFollowNode1" presStyleIdx="0" presStyleCnt="1"/>
      <dgm:spPr/>
    </dgm:pt>
    <dgm:pt modelId="{6406F94D-853D-4900-9CBD-AC3672A8ACBE}" type="pres">
      <dgm:prSet presAssocID="{0316612C-6E06-4852-99D2-09102E5C2B60}" presName="linComp" presStyleCnt="0"/>
      <dgm:spPr/>
    </dgm:pt>
    <dgm:pt modelId="{10B45449-7042-4C37-8E6D-38D5FA994396}" type="pres">
      <dgm:prSet presAssocID="{C761FCD6-0063-4DA7-AB5C-5270804B045B}" presName="compNode" presStyleCnt="0"/>
      <dgm:spPr/>
    </dgm:pt>
    <dgm:pt modelId="{B50D85FA-A6C8-4BB8-9A15-D3B2B7738AAC}" type="pres">
      <dgm:prSet presAssocID="{C761FCD6-0063-4DA7-AB5C-5270804B045B}" presName="node" presStyleLbl="node1" presStyleIdx="0" presStyleCnt="3">
        <dgm:presLayoutVars>
          <dgm:bulletEnabled val="1"/>
        </dgm:presLayoutVars>
      </dgm:prSet>
      <dgm:spPr/>
    </dgm:pt>
    <dgm:pt modelId="{68253ECC-3506-4EEA-B40A-AE2745702D90}" type="pres">
      <dgm:prSet presAssocID="{C761FCD6-0063-4DA7-AB5C-5270804B045B}" presName="invisiNode" presStyleLbl="node1" presStyleIdx="0" presStyleCnt="3"/>
      <dgm:spPr/>
    </dgm:pt>
    <dgm:pt modelId="{510CDE8B-3EF0-4FF2-AF44-7319E573F197}" type="pres">
      <dgm:prSet presAssocID="{C761FCD6-0063-4DA7-AB5C-5270804B045B}" presName="imagNode" presStyleLbl="fgImgPlace1" presStyleIdx="0" presStyleCnt="3"/>
      <dgm:spPr>
        <a:blipFill dpi="0"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22078" t="-12391" r="22078" b="-12391"/>
          </a:stretch>
        </a:blipFill>
      </dgm:spPr>
      <dgm:extLst>
        <a:ext uri="{E40237B7-FDA0-4F09-8148-C483321AD2D9}">
          <dgm14:cNvPr xmlns:dgm14="http://schemas.microsoft.com/office/drawing/2010/diagram" id="0" name="" descr="Lupa com preenchimento sólido"/>
        </a:ext>
      </dgm:extLst>
    </dgm:pt>
    <dgm:pt modelId="{B3B9AF3D-0F4D-4B4C-8055-C0186AD457BE}" type="pres">
      <dgm:prSet presAssocID="{60039480-7861-49F7-8C0E-1794C1D441BB}" presName="sibTrans" presStyleLbl="sibTrans2D1" presStyleIdx="0" presStyleCnt="0"/>
      <dgm:spPr/>
    </dgm:pt>
    <dgm:pt modelId="{01D17E3D-8509-4184-97E6-39053A2CECE5}" type="pres">
      <dgm:prSet presAssocID="{229A9A2A-D058-466B-8AA4-5ADF191A8A07}" presName="compNode" presStyleCnt="0"/>
      <dgm:spPr/>
    </dgm:pt>
    <dgm:pt modelId="{653E8DF1-D840-4E57-A406-7BCC1D8D0F8F}" type="pres">
      <dgm:prSet presAssocID="{229A9A2A-D058-466B-8AA4-5ADF191A8A07}" presName="node" presStyleLbl="node1" presStyleIdx="1" presStyleCnt="3">
        <dgm:presLayoutVars>
          <dgm:bulletEnabled val="1"/>
        </dgm:presLayoutVars>
      </dgm:prSet>
      <dgm:spPr/>
    </dgm:pt>
    <dgm:pt modelId="{3382C86B-C107-4EC7-A50A-F9ED7DACE221}" type="pres">
      <dgm:prSet presAssocID="{229A9A2A-D058-466B-8AA4-5ADF191A8A07}" presName="invisiNode" presStyleLbl="node1" presStyleIdx="1" presStyleCnt="3"/>
      <dgm:spPr/>
    </dgm:pt>
    <dgm:pt modelId="{BCADE878-6302-4196-9340-FE6EC27A7594}" type="pres">
      <dgm:prSet presAssocID="{229A9A2A-D058-466B-8AA4-5ADF191A8A07}" presName="imagNode" presStyleLbl="fgImgPlace1" presStyleIdx="1" presStyleCnt="3"/>
      <dgm:spPr>
        <a:blipFill dpi="0"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22078" t="-12391" r="22078" b="-12391"/>
          </a:stretch>
        </a:blipFill>
      </dgm:spPr>
      <dgm:extLst>
        <a:ext uri="{E40237B7-FDA0-4F09-8148-C483321AD2D9}">
          <dgm14:cNvPr xmlns:dgm14="http://schemas.microsoft.com/office/drawing/2010/diagram" id="0" name="" descr="Internet com preenchimento sólido"/>
        </a:ext>
      </dgm:extLst>
    </dgm:pt>
    <dgm:pt modelId="{9EAC78C3-AD6B-457A-9F87-AEF13E0BBF6F}" type="pres">
      <dgm:prSet presAssocID="{DED18550-DB1F-437A-AA67-D07258C1124E}" presName="sibTrans" presStyleLbl="sibTrans2D1" presStyleIdx="0" presStyleCnt="0"/>
      <dgm:spPr/>
    </dgm:pt>
    <dgm:pt modelId="{30207997-09F2-4BD1-9066-8414E121D42B}" type="pres">
      <dgm:prSet presAssocID="{B948557D-66B4-49F9-A8CB-40F01D42E72F}" presName="compNode" presStyleCnt="0"/>
      <dgm:spPr/>
    </dgm:pt>
    <dgm:pt modelId="{8AE1C74D-BB1C-4389-A462-7C7BE5F15509}" type="pres">
      <dgm:prSet presAssocID="{B948557D-66B4-49F9-A8CB-40F01D42E72F}" presName="node" presStyleLbl="node1" presStyleIdx="2" presStyleCnt="3">
        <dgm:presLayoutVars>
          <dgm:bulletEnabled val="1"/>
        </dgm:presLayoutVars>
      </dgm:prSet>
      <dgm:spPr/>
    </dgm:pt>
    <dgm:pt modelId="{ACB9DF8A-E90B-4429-9ECF-10FCD6DFB167}" type="pres">
      <dgm:prSet presAssocID="{B948557D-66B4-49F9-A8CB-40F01D42E72F}" presName="invisiNode" presStyleLbl="node1" presStyleIdx="2" presStyleCnt="3"/>
      <dgm:spPr/>
    </dgm:pt>
    <dgm:pt modelId="{B33E5E5C-3F19-447A-8AA9-00CD3C879596}" type="pres">
      <dgm:prSet presAssocID="{B948557D-66B4-49F9-A8CB-40F01D42E72F}" presName="imagNode" presStyleLbl="fgImgPlace1" presStyleIdx="2" presStyleCnt="3"/>
      <dgm:spPr>
        <a:blipFill dpi="0"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22078" t="-12391" r="22078" b="-12391"/>
          </a:stretch>
        </a:blipFill>
      </dgm:spPr>
      <dgm:extLst>
        <a:ext uri="{E40237B7-FDA0-4F09-8148-C483321AD2D9}">
          <dgm14:cNvPr xmlns:dgm14="http://schemas.microsoft.com/office/drawing/2010/diagram" id="0" name="" descr="Sirene com preenchimento sólido"/>
        </a:ext>
      </dgm:extLst>
    </dgm:pt>
  </dgm:ptLst>
  <dgm:cxnLst>
    <dgm:cxn modelId="{A70B3412-0355-460E-9FC4-8AEEED9392F9}" type="presOf" srcId="{668495F3-9DD3-4DB9-8240-41840716A5E9}" destId="{8AE1C74D-BB1C-4389-A462-7C7BE5F15509}" srcOrd="0" destOrd="2" presId="urn:microsoft.com/office/officeart/2005/8/layout/pList2"/>
    <dgm:cxn modelId="{1E276A17-BEF4-4013-84AF-E316AC1D87BD}" srcId="{0316612C-6E06-4852-99D2-09102E5C2B60}" destId="{B948557D-66B4-49F9-A8CB-40F01D42E72F}" srcOrd="2" destOrd="0" parTransId="{959D908C-631D-41E8-815C-63B21CEB11B7}" sibTransId="{59CE7BEC-B356-4E2C-95FB-F177BFE6641A}"/>
    <dgm:cxn modelId="{A1848B19-83D3-47AB-ACF1-676CBE5BCDB0}" type="presOf" srcId="{C761FCD6-0063-4DA7-AB5C-5270804B045B}" destId="{B50D85FA-A6C8-4BB8-9A15-D3B2B7738AAC}" srcOrd="0" destOrd="0" presId="urn:microsoft.com/office/officeart/2005/8/layout/pList2"/>
    <dgm:cxn modelId="{96A80434-C84E-4DEC-B576-BC95E3FC776A}" type="presOf" srcId="{0CC5D3C3-98BF-401B-9D4E-26E8B21921E8}" destId="{B50D85FA-A6C8-4BB8-9A15-D3B2B7738AAC}" srcOrd="0" destOrd="1" presId="urn:microsoft.com/office/officeart/2005/8/layout/pList2"/>
    <dgm:cxn modelId="{58C38F40-B665-4458-9AC8-701F055A9EA4}" srcId="{B948557D-66B4-49F9-A8CB-40F01D42E72F}" destId="{1ADD1E2A-BCD8-4F73-B90B-471A97083A31}" srcOrd="0" destOrd="0" parTransId="{DAA3D445-BD87-4D30-B3E7-75676ED04443}" sibTransId="{308F488C-90A1-4E39-8100-A5FAF93D5360}"/>
    <dgm:cxn modelId="{F527AD5E-FE92-4042-B46A-54DF198EE982}" type="presOf" srcId="{B948557D-66B4-49F9-A8CB-40F01D42E72F}" destId="{8AE1C74D-BB1C-4389-A462-7C7BE5F15509}" srcOrd="0" destOrd="0" presId="urn:microsoft.com/office/officeart/2005/8/layout/pList2"/>
    <dgm:cxn modelId="{E536056F-C6A8-4B97-9F52-B108594DB96F}" type="presOf" srcId="{CDF667C6-21AB-41FC-B0A6-E594EB5C5768}" destId="{653E8DF1-D840-4E57-A406-7BCC1D8D0F8F}" srcOrd="0" destOrd="1" presId="urn:microsoft.com/office/officeart/2005/8/layout/pList2"/>
    <dgm:cxn modelId="{CE6A4F77-531F-480A-B74A-B653DC30DD83}" srcId="{0316612C-6E06-4852-99D2-09102E5C2B60}" destId="{C761FCD6-0063-4DA7-AB5C-5270804B045B}" srcOrd="0" destOrd="0" parTransId="{7F4FEA81-65D8-44B5-AF93-F7BC6827DB3E}" sibTransId="{60039480-7861-49F7-8C0E-1794C1D441BB}"/>
    <dgm:cxn modelId="{EB37EA88-B964-4F8F-A6C8-60E6F4C838DF}" srcId="{0316612C-6E06-4852-99D2-09102E5C2B60}" destId="{229A9A2A-D058-466B-8AA4-5ADF191A8A07}" srcOrd="1" destOrd="0" parTransId="{0B2D26C4-986B-48F8-9807-FB7D861195FB}" sibTransId="{DED18550-DB1F-437A-AA67-D07258C1124E}"/>
    <dgm:cxn modelId="{9E46618A-7B75-46C2-BF7C-0D983601EAC1}" type="presOf" srcId="{DED18550-DB1F-437A-AA67-D07258C1124E}" destId="{9EAC78C3-AD6B-457A-9F87-AEF13E0BBF6F}" srcOrd="0" destOrd="0" presId="urn:microsoft.com/office/officeart/2005/8/layout/pList2"/>
    <dgm:cxn modelId="{F4AABE8E-62B0-4BCE-B29A-43C3945F323E}" srcId="{B948557D-66B4-49F9-A8CB-40F01D42E72F}" destId="{668495F3-9DD3-4DB9-8240-41840716A5E9}" srcOrd="1" destOrd="0" parTransId="{0B06DD0A-D90F-4B83-8D6A-0BC05A30D09D}" sibTransId="{05571F5A-27FD-4678-A9D5-7AB9AF16F564}"/>
    <dgm:cxn modelId="{6FD5EB93-9897-4812-BCD1-E365FA459698}" type="presOf" srcId="{229A9A2A-D058-466B-8AA4-5ADF191A8A07}" destId="{653E8DF1-D840-4E57-A406-7BCC1D8D0F8F}" srcOrd="0" destOrd="0" presId="urn:microsoft.com/office/officeart/2005/8/layout/pList2"/>
    <dgm:cxn modelId="{1CA9EC9D-09F4-4382-8B3C-65CC76F99F52}" type="presOf" srcId="{60039480-7861-49F7-8C0E-1794C1D441BB}" destId="{B3B9AF3D-0F4D-4B4C-8055-C0186AD457BE}" srcOrd="0" destOrd="0" presId="urn:microsoft.com/office/officeart/2005/8/layout/pList2"/>
    <dgm:cxn modelId="{49132A9F-C1E0-4BE2-B7BA-89E5C01C8851}" type="presOf" srcId="{0316612C-6E06-4852-99D2-09102E5C2B60}" destId="{768364DB-97E5-4242-9D16-AE725F08C58A}" srcOrd="0" destOrd="0" presId="urn:microsoft.com/office/officeart/2005/8/layout/pList2"/>
    <dgm:cxn modelId="{AE1341A9-91A5-409B-A84E-E686E1454985}" srcId="{229A9A2A-D058-466B-8AA4-5ADF191A8A07}" destId="{CDF667C6-21AB-41FC-B0A6-E594EB5C5768}" srcOrd="0" destOrd="0" parTransId="{27B81E4F-76F4-4906-9742-81B564966622}" sibTransId="{7B5463E4-B193-4166-9507-4BD2447960A3}"/>
    <dgm:cxn modelId="{CF8565D2-38B0-457F-B9C3-6208196F5933}" srcId="{C761FCD6-0063-4DA7-AB5C-5270804B045B}" destId="{0CC5D3C3-98BF-401B-9D4E-26E8B21921E8}" srcOrd="0" destOrd="0" parTransId="{6500B8CF-173E-4C6F-A5BE-FA2DB9932735}" sibTransId="{2822560C-3AF1-4750-9C0E-43E2F1927883}"/>
    <dgm:cxn modelId="{E9B50DDA-987E-45FB-9395-07E7E444BFA0}" type="presOf" srcId="{1ADD1E2A-BCD8-4F73-B90B-471A97083A31}" destId="{8AE1C74D-BB1C-4389-A462-7C7BE5F15509}" srcOrd="0" destOrd="1" presId="urn:microsoft.com/office/officeart/2005/8/layout/pList2"/>
    <dgm:cxn modelId="{9CE8E1EF-F9FB-4E33-A29E-63A5B96F1D61}" type="presParOf" srcId="{768364DB-97E5-4242-9D16-AE725F08C58A}" destId="{CFC90629-A4F6-4A0D-B26B-54C860B42525}" srcOrd="0" destOrd="0" presId="urn:microsoft.com/office/officeart/2005/8/layout/pList2"/>
    <dgm:cxn modelId="{F4CC007E-CA51-4244-9606-D60D4910E2A8}" type="presParOf" srcId="{768364DB-97E5-4242-9D16-AE725F08C58A}" destId="{6406F94D-853D-4900-9CBD-AC3672A8ACBE}" srcOrd="1" destOrd="0" presId="urn:microsoft.com/office/officeart/2005/8/layout/pList2"/>
    <dgm:cxn modelId="{797638CA-65D9-48B7-BA1E-A1D54359E55B}" type="presParOf" srcId="{6406F94D-853D-4900-9CBD-AC3672A8ACBE}" destId="{10B45449-7042-4C37-8E6D-38D5FA994396}" srcOrd="0" destOrd="0" presId="urn:microsoft.com/office/officeart/2005/8/layout/pList2"/>
    <dgm:cxn modelId="{6BCE82AA-DD98-4DC0-B34A-929CFBF43DB7}" type="presParOf" srcId="{10B45449-7042-4C37-8E6D-38D5FA994396}" destId="{B50D85FA-A6C8-4BB8-9A15-D3B2B7738AAC}" srcOrd="0" destOrd="0" presId="urn:microsoft.com/office/officeart/2005/8/layout/pList2"/>
    <dgm:cxn modelId="{5E18B7AB-04D4-4931-8C1D-02803DEF7228}" type="presParOf" srcId="{10B45449-7042-4C37-8E6D-38D5FA994396}" destId="{68253ECC-3506-4EEA-B40A-AE2745702D90}" srcOrd="1" destOrd="0" presId="urn:microsoft.com/office/officeart/2005/8/layout/pList2"/>
    <dgm:cxn modelId="{66766A7E-4AB4-4C36-8F38-780D7BE9B08B}" type="presParOf" srcId="{10B45449-7042-4C37-8E6D-38D5FA994396}" destId="{510CDE8B-3EF0-4FF2-AF44-7319E573F197}" srcOrd="2" destOrd="0" presId="urn:microsoft.com/office/officeart/2005/8/layout/pList2"/>
    <dgm:cxn modelId="{AE4A24FD-7FC7-4200-BD33-5CBD3AD4B930}" type="presParOf" srcId="{6406F94D-853D-4900-9CBD-AC3672A8ACBE}" destId="{B3B9AF3D-0F4D-4B4C-8055-C0186AD457BE}" srcOrd="1" destOrd="0" presId="urn:microsoft.com/office/officeart/2005/8/layout/pList2"/>
    <dgm:cxn modelId="{BEA56BDF-2A66-4739-945D-F2820072FAD9}" type="presParOf" srcId="{6406F94D-853D-4900-9CBD-AC3672A8ACBE}" destId="{01D17E3D-8509-4184-97E6-39053A2CECE5}" srcOrd="2" destOrd="0" presId="urn:microsoft.com/office/officeart/2005/8/layout/pList2"/>
    <dgm:cxn modelId="{9C0FF95A-4145-4DF5-BD6D-137252C41607}" type="presParOf" srcId="{01D17E3D-8509-4184-97E6-39053A2CECE5}" destId="{653E8DF1-D840-4E57-A406-7BCC1D8D0F8F}" srcOrd="0" destOrd="0" presId="urn:microsoft.com/office/officeart/2005/8/layout/pList2"/>
    <dgm:cxn modelId="{5C2307BC-540E-4B10-B84C-5FB618D72263}" type="presParOf" srcId="{01D17E3D-8509-4184-97E6-39053A2CECE5}" destId="{3382C86B-C107-4EC7-A50A-F9ED7DACE221}" srcOrd="1" destOrd="0" presId="urn:microsoft.com/office/officeart/2005/8/layout/pList2"/>
    <dgm:cxn modelId="{37C8F025-00BE-41BE-BAD1-9EB508C52793}" type="presParOf" srcId="{01D17E3D-8509-4184-97E6-39053A2CECE5}" destId="{BCADE878-6302-4196-9340-FE6EC27A7594}" srcOrd="2" destOrd="0" presId="urn:microsoft.com/office/officeart/2005/8/layout/pList2"/>
    <dgm:cxn modelId="{943F7A7F-A55B-4854-A1DD-98C7E31EC0DF}" type="presParOf" srcId="{6406F94D-853D-4900-9CBD-AC3672A8ACBE}" destId="{9EAC78C3-AD6B-457A-9F87-AEF13E0BBF6F}" srcOrd="3" destOrd="0" presId="urn:microsoft.com/office/officeart/2005/8/layout/pList2"/>
    <dgm:cxn modelId="{B1310010-A7A7-43B6-A42B-061476A49290}" type="presParOf" srcId="{6406F94D-853D-4900-9CBD-AC3672A8ACBE}" destId="{30207997-09F2-4BD1-9066-8414E121D42B}" srcOrd="4" destOrd="0" presId="urn:microsoft.com/office/officeart/2005/8/layout/pList2"/>
    <dgm:cxn modelId="{34096C85-50AA-4737-834D-A5CBF268F656}" type="presParOf" srcId="{30207997-09F2-4BD1-9066-8414E121D42B}" destId="{8AE1C74D-BB1C-4389-A462-7C7BE5F15509}" srcOrd="0" destOrd="0" presId="urn:microsoft.com/office/officeart/2005/8/layout/pList2"/>
    <dgm:cxn modelId="{FE3D5209-0574-4761-ADF5-1C65A3DAC753}" type="presParOf" srcId="{30207997-09F2-4BD1-9066-8414E121D42B}" destId="{ACB9DF8A-E90B-4429-9ECF-10FCD6DFB167}" srcOrd="1" destOrd="0" presId="urn:microsoft.com/office/officeart/2005/8/layout/pList2"/>
    <dgm:cxn modelId="{17A91FD8-FB2A-4E75-B1DC-32C9959AFAF7}" type="presParOf" srcId="{30207997-09F2-4BD1-9066-8414E121D42B}" destId="{B33E5E5C-3F19-447A-8AA9-00CD3C879596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ABD91-FDF0-4EAB-A402-E3A5A12FC7DB}">
      <dsp:nvSpPr>
        <dsp:cNvPr id="0" name=""/>
        <dsp:cNvSpPr/>
      </dsp:nvSpPr>
      <dsp:spPr>
        <a:xfrm rot="5400000">
          <a:off x="6356559" y="-3111993"/>
          <a:ext cx="717025" cy="712436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</a:rPr>
            <a:t>EC nº 42 cria emendas impositivas no Piauí, antes mesmo da União</a:t>
          </a:r>
        </a:p>
      </dsp:txBody>
      <dsp:txXfrm rot="-5400000">
        <a:off x="3152887" y="126681"/>
        <a:ext cx="7089367" cy="647021"/>
      </dsp:txXfrm>
    </dsp:sp>
    <dsp:sp modelId="{C639BBEF-0959-4583-A622-94BF6EBD40BE}">
      <dsp:nvSpPr>
        <dsp:cNvPr id="0" name=""/>
        <dsp:cNvSpPr/>
      </dsp:nvSpPr>
      <dsp:spPr>
        <a:xfrm>
          <a:off x="854570" y="2049"/>
          <a:ext cx="2298317" cy="89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2013 (Piauí)</a:t>
          </a:r>
          <a:endParaRPr lang="pt-BR" sz="23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898323" y="45802"/>
        <a:ext cx="2210811" cy="808775"/>
      </dsp:txXfrm>
    </dsp:sp>
    <dsp:sp modelId="{868BC49C-497B-4605-ABEC-F641C7EC1801}">
      <dsp:nvSpPr>
        <dsp:cNvPr id="0" name=""/>
        <dsp:cNvSpPr/>
      </dsp:nvSpPr>
      <dsp:spPr>
        <a:xfrm rot="5400000">
          <a:off x="6356559" y="-2170897"/>
          <a:ext cx="717025" cy="7124369"/>
        </a:xfrm>
        <a:prstGeom prst="round2SameRect">
          <a:avLst/>
        </a:prstGeom>
        <a:solidFill>
          <a:srgbClr val="A9D4DB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9D4DB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EC 86/2015 (Individuais), EC 100/2019 (Bancada) e EC 105/2019 (Transferências Especiais)</a:t>
          </a:r>
          <a:endParaRPr lang="pt-BR" sz="2100" b="0" i="0" u="none" strike="noStrike" kern="1200" cap="none" dirty="0">
            <a:solidFill>
              <a:srgbClr val="000000"/>
            </a:solidFill>
            <a:latin typeface="Segoe UI" panose="020B0502040204020203" pitchFamily="34" charset="0"/>
            <a:ea typeface="Inter"/>
            <a:cs typeface="Segoe UI" panose="020B0502040204020203" pitchFamily="34" charset="0"/>
          </a:endParaRPr>
        </a:p>
      </dsp:txBody>
      <dsp:txXfrm rot="-5400000">
        <a:off x="3152887" y="1067777"/>
        <a:ext cx="7089367" cy="647021"/>
      </dsp:txXfrm>
    </dsp:sp>
    <dsp:sp modelId="{55CBAE19-60CE-4450-B1B4-9C4F2A81D118}">
      <dsp:nvSpPr>
        <dsp:cNvPr id="0" name=""/>
        <dsp:cNvSpPr/>
      </dsp:nvSpPr>
      <dsp:spPr>
        <a:xfrm>
          <a:off x="854570" y="943145"/>
          <a:ext cx="2298317" cy="89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2015-2019 (União)</a:t>
          </a:r>
          <a:endParaRPr lang="pt-BR" sz="23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898323" y="986898"/>
        <a:ext cx="2210811" cy="808775"/>
      </dsp:txXfrm>
    </dsp:sp>
    <dsp:sp modelId="{97BEB892-4799-44F6-83DE-E65CF8683FFA}">
      <dsp:nvSpPr>
        <dsp:cNvPr id="0" name=""/>
        <dsp:cNvSpPr/>
      </dsp:nvSpPr>
      <dsp:spPr>
        <a:xfrm rot="5400000">
          <a:off x="6356559" y="-1229802"/>
          <a:ext cx="717025" cy="7124369"/>
        </a:xfrm>
        <a:prstGeom prst="round2SameRect">
          <a:avLst/>
        </a:prstGeom>
        <a:solidFill>
          <a:srgbClr val="A9D4DB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9D4DB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b="0" i="0" u="none" strike="noStrike" kern="1200" cap="none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EC 126 (Ajustes nas individuais) e ADPF 854 declarando inconstitucionalidade das Emendas de Relator (RP9)</a:t>
          </a:r>
          <a:endParaRPr lang="pt-BR" sz="2100" b="0" i="0" u="none" strike="noStrike" kern="1200" cap="none" dirty="0">
            <a:solidFill>
              <a:srgbClr val="000000"/>
            </a:solidFill>
            <a:latin typeface="Segoe UI" panose="020B0502040204020203" pitchFamily="34" charset="0"/>
            <a:ea typeface="Inter"/>
            <a:cs typeface="Segoe UI" panose="020B0502040204020203" pitchFamily="34" charset="0"/>
          </a:endParaRPr>
        </a:p>
      </dsp:txBody>
      <dsp:txXfrm rot="-5400000">
        <a:off x="3152887" y="2008872"/>
        <a:ext cx="7089367" cy="647021"/>
      </dsp:txXfrm>
    </dsp:sp>
    <dsp:sp modelId="{E6CBD17B-D357-423E-9490-D76302BB9A5B}">
      <dsp:nvSpPr>
        <dsp:cNvPr id="0" name=""/>
        <dsp:cNvSpPr/>
      </dsp:nvSpPr>
      <dsp:spPr>
        <a:xfrm>
          <a:off x="854570" y="1884241"/>
          <a:ext cx="2298317" cy="89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2022</a:t>
          </a:r>
          <a:endParaRPr lang="pt-BR" sz="23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898323" y="1927994"/>
        <a:ext cx="2210811" cy="808775"/>
      </dsp:txXfrm>
    </dsp:sp>
    <dsp:sp modelId="{023E8059-9DA4-4ADC-A88D-D74875B62F20}">
      <dsp:nvSpPr>
        <dsp:cNvPr id="0" name=""/>
        <dsp:cNvSpPr/>
      </dsp:nvSpPr>
      <dsp:spPr>
        <a:xfrm rot="5400000">
          <a:off x="6356559" y="-288706"/>
          <a:ext cx="717025" cy="7124369"/>
        </a:xfrm>
        <a:prstGeom prst="round2SameRect">
          <a:avLst/>
        </a:prstGeom>
        <a:solidFill>
          <a:srgbClr val="A9D4DB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9D4DB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Mudança no cenário por conta da ADPF, das </a:t>
          </a:r>
          <a:r>
            <a:rPr lang="pt-BR" sz="2100" b="0" i="0" u="none" strike="noStrike" kern="1200" cap="none" dirty="0" err="1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ADIs</a:t>
          </a:r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  <a:sym typeface="Inter"/>
            </a:rPr>
            <a:t> e da LC 210/2024</a:t>
          </a:r>
          <a:endParaRPr lang="pt-BR" sz="2100" b="0" i="0" u="none" strike="noStrike" kern="1200" cap="none" dirty="0">
            <a:solidFill>
              <a:srgbClr val="000000"/>
            </a:solidFill>
            <a:latin typeface="Segoe UI" panose="020B0502040204020203" pitchFamily="34" charset="0"/>
            <a:ea typeface="Inter"/>
            <a:cs typeface="Segoe UI" panose="020B0502040204020203" pitchFamily="34" charset="0"/>
          </a:endParaRPr>
        </a:p>
      </dsp:txBody>
      <dsp:txXfrm rot="-5400000">
        <a:off x="3152887" y="2949968"/>
        <a:ext cx="7089367" cy="647021"/>
      </dsp:txXfrm>
    </dsp:sp>
    <dsp:sp modelId="{1EB163EB-4A4B-4CD3-B055-3DFCA91C0495}">
      <dsp:nvSpPr>
        <dsp:cNvPr id="0" name=""/>
        <dsp:cNvSpPr/>
      </dsp:nvSpPr>
      <dsp:spPr>
        <a:xfrm>
          <a:off x="854570" y="2825337"/>
          <a:ext cx="2298317" cy="89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2024</a:t>
          </a:r>
          <a:endParaRPr lang="pt-BR" sz="23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898323" y="2869090"/>
        <a:ext cx="2210811" cy="808775"/>
      </dsp:txXfrm>
    </dsp:sp>
    <dsp:sp modelId="{6927BCD1-838A-470B-BD56-F7C0B763FB7B}">
      <dsp:nvSpPr>
        <dsp:cNvPr id="0" name=""/>
        <dsp:cNvSpPr/>
      </dsp:nvSpPr>
      <dsp:spPr>
        <a:xfrm rot="5400000">
          <a:off x="6356559" y="652389"/>
          <a:ext cx="717025" cy="7124369"/>
        </a:xfrm>
        <a:prstGeom prst="round2SameRect">
          <a:avLst/>
        </a:prstGeom>
        <a:solidFill>
          <a:srgbClr val="A9D4DB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9D4DB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100" b="0" i="0" u="none" strike="noStrike" kern="1200" cap="none" dirty="0">
              <a:solidFill>
                <a:srgbClr val="000000"/>
              </a:solidFill>
              <a:latin typeface="Segoe UI" panose="020B0502040204020203" pitchFamily="34" charset="0"/>
              <a:ea typeface="Inter"/>
              <a:cs typeface="Segoe UI" panose="020B0502040204020203" pitchFamily="34" charset="0"/>
            </a:rPr>
            <a:t>Continuidade das ações do STF, extensão dos efeitos a estados e municípios, e novas determinações</a:t>
          </a:r>
        </a:p>
      </dsp:txBody>
      <dsp:txXfrm rot="-5400000">
        <a:off x="3152887" y="3891063"/>
        <a:ext cx="7089367" cy="647021"/>
      </dsp:txXfrm>
    </dsp:sp>
    <dsp:sp modelId="{9E5DCAB3-7A84-4B42-88C6-CF12F0EA9D30}">
      <dsp:nvSpPr>
        <dsp:cNvPr id="0" name=""/>
        <dsp:cNvSpPr/>
      </dsp:nvSpPr>
      <dsp:spPr>
        <a:xfrm>
          <a:off x="854570" y="3766433"/>
          <a:ext cx="2298317" cy="89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2025 e 2026</a:t>
          </a:r>
        </a:p>
      </dsp:txBody>
      <dsp:txXfrm>
        <a:off x="898323" y="3810186"/>
        <a:ext cx="2210811" cy="8087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90629-A4F6-4A0D-B26B-54C860B42525}">
      <dsp:nvSpPr>
        <dsp:cNvPr id="0" name=""/>
        <dsp:cNvSpPr/>
      </dsp:nvSpPr>
      <dsp:spPr>
        <a:xfrm>
          <a:off x="0" y="0"/>
          <a:ext cx="10972799" cy="172082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0CDE8B-3EF0-4FF2-AF44-7319E573F197}">
      <dsp:nvSpPr>
        <dsp:cNvPr id="0" name=""/>
        <dsp:cNvSpPr/>
      </dsp:nvSpPr>
      <dsp:spPr>
        <a:xfrm>
          <a:off x="329183" y="229443"/>
          <a:ext cx="3223259" cy="1261940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22078" t="-12391" r="22078" b="-12391"/>
          </a:stretch>
        </a:blip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0D85FA-A6C8-4BB8-9A15-D3B2B7738AAC}">
      <dsp:nvSpPr>
        <dsp:cNvPr id="0" name=""/>
        <dsp:cNvSpPr/>
      </dsp:nvSpPr>
      <dsp:spPr>
        <a:xfrm rot="10800000">
          <a:off x="329183" y="1720827"/>
          <a:ext cx="3223259" cy="2103233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>
              <a:latin typeface="Segoe UI" panose="020B0502040204020203" pitchFamily="34" charset="0"/>
              <a:cs typeface="Segoe UI" panose="020B0502040204020203" pitchFamily="34" charset="0"/>
            </a:rPr>
            <a:t>A) Fiscalização e normatização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1500" b="0" i="0" u="none" strike="noStrike" kern="1200" cap="none" dirty="0">
              <a:latin typeface="Inter"/>
              <a:ea typeface="Inter"/>
              <a:cs typeface="Inter"/>
              <a:sym typeface="Inter"/>
            </a:rPr>
            <a:t>TCs e MPs devem promover a adequação dos modelos locais ao padrão federal.</a:t>
          </a:r>
          <a:endParaRPr lang="pt-BR" sz="15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 rot="10800000">
        <a:off x="393865" y="1720827"/>
        <a:ext cx="3093895" cy="2038551"/>
      </dsp:txXfrm>
    </dsp:sp>
    <dsp:sp modelId="{BCADE878-6302-4196-9340-FE6EC27A7594}">
      <dsp:nvSpPr>
        <dsp:cNvPr id="0" name=""/>
        <dsp:cNvSpPr/>
      </dsp:nvSpPr>
      <dsp:spPr>
        <a:xfrm>
          <a:off x="3874769" y="229443"/>
          <a:ext cx="3223259" cy="1261940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22078" t="-12391" r="22078" b="-12391"/>
          </a:stretch>
        </a:blip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3E8DF1-D840-4E57-A406-7BCC1D8D0F8F}">
      <dsp:nvSpPr>
        <dsp:cNvPr id="0" name=""/>
        <dsp:cNvSpPr/>
      </dsp:nvSpPr>
      <dsp:spPr>
        <a:xfrm rot="10800000">
          <a:off x="3874769" y="1720827"/>
          <a:ext cx="3223259" cy="2103233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>
              <a:latin typeface="Segoe UI" panose="020B0502040204020203" pitchFamily="34" charset="0"/>
              <a:cs typeface="Segoe UI" panose="020B0502040204020203" pitchFamily="34" charset="0"/>
            </a:rPr>
            <a:t>B) Suporte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1500" b="0" i="0" u="none" strike="noStrike" kern="1200" cap="none" dirty="0">
              <a:latin typeface="Inter"/>
              <a:ea typeface="Inter"/>
              <a:cs typeface="Inter"/>
              <a:sym typeface="Inter"/>
            </a:rPr>
            <a:t>TCU, CGU e MGI devem prover capacitação, sistemas e manuais aos entes subnacionais.</a:t>
          </a:r>
          <a:endParaRPr lang="pt-BR" sz="15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 rot="10800000">
        <a:off x="3939451" y="1720827"/>
        <a:ext cx="3093895" cy="2038551"/>
      </dsp:txXfrm>
    </dsp:sp>
    <dsp:sp modelId="{B33E5E5C-3F19-447A-8AA9-00CD3C879596}">
      <dsp:nvSpPr>
        <dsp:cNvPr id="0" name=""/>
        <dsp:cNvSpPr/>
      </dsp:nvSpPr>
      <dsp:spPr>
        <a:xfrm>
          <a:off x="7420355" y="229443"/>
          <a:ext cx="3223259" cy="1261940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22078" t="-12391" r="22078" b="-12391"/>
          </a:stretch>
        </a:blip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1C74D-BB1C-4389-A462-7C7BE5F15509}">
      <dsp:nvSpPr>
        <dsp:cNvPr id="0" name=""/>
        <dsp:cNvSpPr/>
      </dsp:nvSpPr>
      <dsp:spPr>
        <a:xfrm rot="10800000">
          <a:off x="7420355" y="1720827"/>
          <a:ext cx="3223259" cy="2103233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>
              <a:latin typeface="Segoe UI" panose="020B0502040204020203" pitchFamily="34" charset="0"/>
              <a:cs typeface="Segoe UI" panose="020B0502040204020203" pitchFamily="34" charset="0"/>
            </a:rPr>
            <a:t>C) Condicionalidade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1500" b="0" i="0" u="none" strike="noStrike" kern="1200" cap="none" dirty="0">
              <a:latin typeface="Inter"/>
              <a:ea typeface="Inter"/>
              <a:cs typeface="Inter"/>
              <a:sym typeface="Inter"/>
            </a:rPr>
            <a:t>Execução em 2026 condicionada à comprovação de cumprimento do art. 163-A perante os TCs (transparência e rastreabilidade).</a:t>
          </a:r>
          <a:endParaRPr lang="pt-BR" sz="15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pt-BR" sz="1500" kern="120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 rot="10800000">
        <a:off x="7485037" y="1720827"/>
        <a:ext cx="3093895" cy="2038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37C4E452-1557-D191-8B4C-6A17F6608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00834CB-0AA4-047C-EF45-603F3B1309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46D08EA-E603-446E-98E7-17464BFF3500}" type="datetimeFigureOut">
              <a:rPr lang="pt-BR"/>
              <a:pPr>
                <a:defRPr/>
              </a:pPr>
              <a:t>11/03/2026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BE9ACB1-DB25-FD18-5A3F-6FB36C42E8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2169E5A-B975-18B6-7663-25FFB83581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33D40B-F017-4614-8915-7E1A195FF15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4116A39F-11DA-EC96-EA36-B1B71EFFA9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BB7D08C-4D2C-80BC-3661-71277945A6E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0B5E59-CCA0-4512-A5EC-261415C1BBFB}" type="datetimeFigureOut">
              <a:rPr lang="pt-BR"/>
              <a:pPr>
                <a:defRPr/>
              </a:pPr>
              <a:t>11/03/2026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C9560585-A8F1-7907-DD83-391E461B9E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CD750787-D2D5-90AF-8B6F-8CB6A46561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os estilos de texto Mestres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1C6E022-0B2B-685B-7C39-FBABF431D9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C856F26-6442-9897-767E-2D1F5B02D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2E5C772-AA90-4AE1-81D3-8809694611A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E5C772-AA90-4AE1-81D3-8809694611A4}" type="slidenum">
              <a:rPr lang="pt-BR" altLang="pt-BR" smtClean="0"/>
              <a:pPr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7894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A7FDE-29FE-32B6-903D-6E3220E2D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1D358686-AC3B-659A-DC19-965DEBD493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1D11D6BE-EE9E-2AC6-9700-40E8877B67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o slide 3">
            <a:extLst>
              <a:ext uri="{FF2B5EF4-FFF2-40B4-BE49-F238E27FC236}">
                <a16:creationId xmlns:a16="http://schemas.microsoft.com/office/drawing/2014/main" id="{5C38AC9C-EA82-05C3-216F-C546ACB838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0179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D7B9B-5B20-187B-26E4-2C795BEE6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91D91291-0DCC-1DE7-AC4C-4DD65BCF85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6AB8DB3-38F9-66B5-7D7D-5A5D85CB30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o slide 3">
            <a:extLst>
              <a:ext uri="{FF2B5EF4-FFF2-40B4-BE49-F238E27FC236}">
                <a16:creationId xmlns:a16="http://schemas.microsoft.com/office/drawing/2014/main" id="{C691AD23-1F95-76DD-0D83-9C475DFDE3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8377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F8B49-A1EC-0DF5-B231-2713607FE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0D2720C8-595C-B389-6C05-E193A1CADB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1313F3E9-FF04-593B-C467-EF62D34797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o slide 3">
            <a:extLst>
              <a:ext uri="{FF2B5EF4-FFF2-40B4-BE49-F238E27FC236}">
                <a16:creationId xmlns:a16="http://schemas.microsoft.com/office/drawing/2014/main" id="{CAB1A006-CF32-A096-C378-70D5DA078A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8943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E09BC-2055-6B7A-E868-9DD11074F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39AD8165-80B9-DCCE-6F1C-257512288B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1E3CB82F-F6D7-9F00-4DDA-04641C0D0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o slide 3">
            <a:extLst>
              <a:ext uri="{FF2B5EF4-FFF2-40B4-BE49-F238E27FC236}">
                <a16:creationId xmlns:a16="http://schemas.microsoft.com/office/drawing/2014/main" id="{62B41858-3DE2-4E88-310B-61543EE38E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0382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7D737-8A0D-28C1-94AE-D5086D430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05FC5366-EE1A-654D-C1DB-9DBF2F8455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23E93691-C09F-7CCF-B231-C7324AF6A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o slide 3">
            <a:extLst>
              <a:ext uri="{FF2B5EF4-FFF2-40B4-BE49-F238E27FC236}">
                <a16:creationId xmlns:a16="http://schemas.microsoft.com/office/drawing/2014/main" id="{B1C6D636-4452-4A44-7011-4C0AAD28D4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8725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A0B24-3E2B-5837-0212-84C641959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4542DAB8-D3D8-EF21-3CC1-73F4F79AE1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9D2046BF-BB45-BE85-E210-0CFA1BCA83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o slide 3">
            <a:extLst>
              <a:ext uri="{FF2B5EF4-FFF2-40B4-BE49-F238E27FC236}">
                <a16:creationId xmlns:a16="http://schemas.microsoft.com/office/drawing/2014/main" id="{D688C605-2685-2AD5-04A1-4206531C11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8682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ED206-827A-8850-2BEC-F509BF36B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622ED93B-CF30-1CE0-87D7-CE6CEC6E1A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C00A210F-7EB8-A613-8787-A8BFDD9165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o slide 3">
            <a:extLst>
              <a:ext uri="{FF2B5EF4-FFF2-40B4-BE49-F238E27FC236}">
                <a16:creationId xmlns:a16="http://schemas.microsoft.com/office/drawing/2014/main" id="{C43D8293-E039-0D3F-8CE5-A6D6098064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2901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A917B-EFD3-8B60-D4C6-D1919D4B7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48510A93-0E02-86F4-A9AD-C802ADA9F7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5C8E63C9-D391-55E2-0EDD-F49DE0CF4A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o slide 3">
            <a:extLst>
              <a:ext uri="{FF2B5EF4-FFF2-40B4-BE49-F238E27FC236}">
                <a16:creationId xmlns:a16="http://schemas.microsoft.com/office/drawing/2014/main" id="{22DBDF54-4603-0E14-6697-F214FACFA0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2295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7EF0E5A7-FD7C-9CBE-3F29-0F1A9EEE1535}"/>
              </a:ext>
            </a:extLst>
          </p:cNvPr>
          <p:cNvSpPr/>
          <p:nvPr userDrawn="1"/>
        </p:nvSpPr>
        <p:spPr>
          <a:xfrm>
            <a:off x="11353800" y="5995988"/>
            <a:ext cx="606425" cy="720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3" name="Imagem 3">
            <a:extLst>
              <a:ext uri="{FF2B5EF4-FFF2-40B4-BE49-F238E27FC236}">
                <a16:creationId xmlns:a16="http://schemas.microsoft.com/office/drawing/2014/main" id="{D98BE018-5807-5A33-2E3D-E284D7A8D3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-401638"/>
            <a:ext cx="12209463" cy="456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1FE2E-A66C-788D-81D0-F9DD4B3C6E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084A6D7-5DA0-4B9A-A6D4-B3E3CC0C5BD4}" type="datetimeFigureOut">
              <a:rPr lang="pt-BR"/>
              <a:pPr>
                <a:defRPr/>
              </a:pPr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F4A392-33FC-9C82-B077-F3A44C30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2DDEB6-E25F-D94F-D48A-E5A1A5CEF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43177C7C-ABB7-4600-B15A-476B47221BD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6562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2">
            <a:extLst>
              <a:ext uri="{FF2B5EF4-FFF2-40B4-BE49-F238E27FC236}">
                <a16:creationId xmlns:a16="http://schemas.microsoft.com/office/drawing/2014/main" id="{ADAC36B6-84DA-9CE9-1E02-F986A91D93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-271463"/>
            <a:ext cx="12268201" cy="170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464CECAB-6D4C-6C90-53C6-80830805D7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ACBFAF-6B56-4526-8D76-B474AA1C1208}" type="datetimeFigureOut">
              <a:rPr lang="pt-BR"/>
              <a:pPr>
                <a:defRPr/>
              </a:pPr>
              <a:t>11/03/2026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8F6F2EDE-2ED1-973A-51EC-385C3334E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F4C296DB-A9F3-EC5F-3723-CBF0DE12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C2C59AF7-8AA5-41E5-A608-1104EDF1BB1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3894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2">
            <a:extLst>
              <a:ext uri="{FF2B5EF4-FFF2-40B4-BE49-F238E27FC236}">
                <a16:creationId xmlns:a16="http://schemas.microsoft.com/office/drawing/2014/main" id="{A36E12E0-9921-07C1-3CD1-B1C02C24E3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-271463"/>
            <a:ext cx="12268201" cy="170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A6FEF795-7F60-307C-55ED-0F3F8D4497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1E34C53-F8F3-43E7-9AEF-47C369280F70}" type="datetimeFigureOut">
              <a:rPr lang="pt-BR"/>
              <a:pPr>
                <a:defRPr/>
              </a:pPr>
              <a:t>11/03/2026</a:t>
            </a:fld>
            <a:endParaRPr lang="pt-BR"/>
          </a:p>
        </p:txBody>
      </p:sp>
      <p:sp>
        <p:nvSpPr>
          <p:cNvPr id="7" name="Espaço Reservado para Rodapé 5">
            <a:extLst>
              <a:ext uri="{FF2B5EF4-FFF2-40B4-BE49-F238E27FC236}">
                <a16:creationId xmlns:a16="http://schemas.microsoft.com/office/drawing/2014/main" id="{64A22828-2BCB-6CB6-3CCC-F9AE75E65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6">
            <a:extLst>
              <a:ext uri="{FF2B5EF4-FFF2-40B4-BE49-F238E27FC236}">
                <a16:creationId xmlns:a16="http://schemas.microsoft.com/office/drawing/2014/main" id="{FA801234-7781-4221-0219-BC2178D88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A4CF8EE-724A-44B5-8D7D-523F8F7140B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7555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2">
            <a:extLst>
              <a:ext uri="{FF2B5EF4-FFF2-40B4-BE49-F238E27FC236}">
                <a16:creationId xmlns:a16="http://schemas.microsoft.com/office/drawing/2014/main" id="{4EBE8524-DE01-1508-1428-31A9EF0B00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-271463"/>
            <a:ext cx="12268201" cy="170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8" name="Espaço Reservado para Data 6">
            <a:extLst>
              <a:ext uri="{FF2B5EF4-FFF2-40B4-BE49-F238E27FC236}">
                <a16:creationId xmlns:a16="http://schemas.microsoft.com/office/drawing/2014/main" id="{A63ADF9A-2E52-4CC3-7802-9CACDC9B1A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AA872AA-B129-409B-847D-2948B096460E}" type="datetimeFigureOut">
              <a:rPr lang="pt-BR"/>
              <a:pPr>
                <a:defRPr/>
              </a:pPr>
              <a:t>11/03/2026</a:t>
            </a:fld>
            <a:endParaRPr lang="pt-BR"/>
          </a:p>
        </p:txBody>
      </p:sp>
      <p:sp>
        <p:nvSpPr>
          <p:cNvPr id="9" name="Espaço Reservado para Rodapé 7">
            <a:extLst>
              <a:ext uri="{FF2B5EF4-FFF2-40B4-BE49-F238E27FC236}">
                <a16:creationId xmlns:a16="http://schemas.microsoft.com/office/drawing/2014/main" id="{D06D3FD4-6C29-39F2-1946-B7F83BDCF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8">
            <a:extLst>
              <a:ext uri="{FF2B5EF4-FFF2-40B4-BE49-F238E27FC236}">
                <a16:creationId xmlns:a16="http://schemas.microsoft.com/office/drawing/2014/main" id="{884370B8-7F69-42B2-1498-4C30A85D2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DA357221-3AD8-4E7F-9EA1-4EDB2D0B20E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7153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FD01E0D-2440-AB02-59FA-F9D9F65CB4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-271463"/>
            <a:ext cx="12268201" cy="170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23538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112E05B-5E71-17D9-EB95-EDEC10D29221}"/>
              </a:ext>
            </a:extLst>
          </p:cNvPr>
          <p:cNvSpPr/>
          <p:nvPr userDrawn="1"/>
        </p:nvSpPr>
        <p:spPr>
          <a:xfrm>
            <a:off x="0" y="0"/>
            <a:ext cx="12192000" cy="1603375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3" name="Imagem 3">
            <a:extLst>
              <a:ext uri="{FF2B5EF4-FFF2-40B4-BE49-F238E27FC236}">
                <a16:creationId xmlns:a16="http://schemas.microsoft.com/office/drawing/2014/main" id="{B2CBA4B6-4306-0E31-D282-AF9C5CBEA8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71538"/>
            <a:ext cx="12268200" cy="825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337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1">
            <a:extLst>
              <a:ext uri="{FF2B5EF4-FFF2-40B4-BE49-F238E27FC236}">
                <a16:creationId xmlns:a16="http://schemas.microsoft.com/office/drawing/2014/main" id="{3A3FAC51-03CB-C591-3C25-541E7FBFCC8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6176963"/>
            <a:ext cx="646113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66" r:id="rId1"/>
    <p:sldLayoutId id="2147485267" r:id="rId2"/>
    <p:sldLayoutId id="2147485268" r:id="rId3"/>
    <p:sldLayoutId id="2147485269" r:id="rId4"/>
    <p:sldLayoutId id="2147485270" r:id="rId5"/>
    <p:sldLayoutId id="2147485271" r:id="rId6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rgbClr val="EAEAEA"/>
          </a:solidFill>
          <a:latin typeface="+mn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EAEAEA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EAEAEA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EAEAEA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EAEAEA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EAEAEA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EAEAEA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EAEAEA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EAEAEA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>
            <a:extLst>
              <a:ext uri="{FF2B5EF4-FFF2-40B4-BE49-F238E27FC236}">
                <a16:creationId xmlns:a16="http://schemas.microsoft.com/office/drawing/2014/main" id="{9239E3FE-B088-CD59-4239-7BCDB69997C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007454" y="1392237"/>
            <a:ext cx="6184546" cy="183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pt-BR" altLang="pt-BR" sz="4000" dirty="0">
                <a:latin typeface="Segoe UI" panose="020B0502040204020203" pitchFamily="34" charset="0"/>
                <a:cs typeface="Segoe UI" panose="020B0502040204020203" pitchFamily="34" charset="0"/>
              </a:rPr>
              <a:t>Emendas parlamentares e a Instrução Normativa TCE-PI nº 05/2025</a:t>
            </a:r>
          </a:p>
        </p:txBody>
      </p:sp>
      <p:sp>
        <p:nvSpPr>
          <p:cNvPr id="8195" name="CaixaDeTexto 3">
            <a:extLst>
              <a:ext uri="{FF2B5EF4-FFF2-40B4-BE49-F238E27FC236}">
                <a16:creationId xmlns:a16="http://schemas.microsoft.com/office/drawing/2014/main" id="{9149DF43-C206-5A13-D7F2-AA43B1904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158" y="4853807"/>
            <a:ext cx="700784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Luis Batista de Sousa Júnior</a:t>
            </a:r>
          </a:p>
          <a:p>
            <a:pPr eaLnBrk="1" hangingPunct="1"/>
            <a:r>
              <a:rPr lang="pt-BR" altLang="pt-BR" sz="2800" dirty="0">
                <a:latin typeface="Segoe UI" panose="020B0502040204020203" pitchFamily="34" charset="0"/>
                <a:cs typeface="Segoe UI" panose="020B0502040204020203" pitchFamily="34" charset="0"/>
              </a:rPr>
              <a:t>Secretário de Controle Externo do TCE-PI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39C1E3D-4A4A-BDFA-C23A-B94AE74929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562" y="4579048"/>
            <a:ext cx="3473300" cy="16267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ítulo 2">
            <a:extLst>
              <a:ext uri="{FF2B5EF4-FFF2-40B4-BE49-F238E27FC236}">
                <a16:creationId xmlns:a16="http://schemas.microsoft.com/office/drawing/2014/main" id="{19BE3B2D-DA8C-AB99-F170-C9BA94FB4772}"/>
              </a:ext>
            </a:extLst>
          </p:cNvPr>
          <p:cNvSpPr txBox="1">
            <a:spLocks/>
          </p:cNvSpPr>
          <p:nvPr/>
        </p:nvSpPr>
        <p:spPr bwMode="auto">
          <a:xfrm>
            <a:off x="1108075" y="2525713"/>
            <a:ext cx="997585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t-BR" altLang="pt-BR" sz="6000" b="1" dirty="0">
                <a:solidFill>
                  <a:schemeClr val="bg1"/>
                </a:solidFill>
              </a:rPr>
              <a:t>OBRIGADO!</a:t>
            </a:r>
          </a:p>
          <a:p>
            <a:pPr algn="ctr">
              <a:lnSpc>
                <a:spcPct val="90000"/>
              </a:lnSpc>
            </a:pPr>
            <a:endParaRPr lang="pt-BR" altLang="pt-BR" sz="6000" b="1" dirty="0">
              <a:solidFill>
                <a:schemeClr val="bg1"/>
              </a:solidFill>
            </a:endParaRPr>
          </a:p>
          <a:p>
            <a:pPr algn="r">
              <a:lnSpc>
                <a:spcPct val="90000"/>
              </a:lnSpc>
            </a:pPr>
            <a:r>
              <a:rPr lang="pt-BR" altLang="pt-BR" sz="3000" b="1" dirty="0">
                <a:solidFill>
                  <a:schemeClr val="bg1"/>
                </a:solidFill>
              </a:rPr>
              <a:t>Contato SECEX: (86)3215-3868</a:t>
            </a:r>
          </a:p>
          <a:p>
            <a:pPr algn="r">
              <a:lnSpc>
                <a:spcPct val="90000"/>
              </a:lnSpc>
            </a:pPr>
            <a:endParaRPr lang="pt-BR" altLang="pt-BR" sz="3000" b="1" dirty="0">
              <a:solidFill>
                <a:schemeClr val="bg1"/>
              </a:solidFill>
            </a:endParaRPr>
          </a:p>
          <a:p>
            <a:pPr algn="r">
              <a:lnSpc>
                <a:spcPct val="90000"/>
              </a:lnSpc>
            </a:pPr>
            <a:r>
              <a:rPr lang="pt-BR" altLang="pt-BR" sz="3000" b="1" dirty="0">
                <a:solidFill>
                  <a:schemeClr val="bg1"/>
                </a:solidFill>
              </a:rPr>
              <a:t>luis.batista@tcepi.tc.br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C308F-E4C8-3550-9D52-F88B28954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5313AC96-C43F-1DF8-A0CE-D2C917A23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511" y="0"/>
            <a:ext cx="9829800" cy="10878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r>
              <a:rPr 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Histórico: evolução das emendas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20813819-801D-0341-ADD1-809C3D132C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937742"/>
              </p:ext>
            </p:extLst>
          </p:nvPr>
        </p:nvGraphicFramePr>
        <p:xfrm>
          <a:off x="490329" y="1643270"/>
          <a:ext cx="11131827" cy="4664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59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1BAC8-3E7C-A2AC-3CB3-AB232FA66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8D66FCE9-F215-ADD2-AC4E-9FD4C48F2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511" y="0"/>
            <a:ext cx="9829800" cy="10878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r>
              <a:rPr 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ADPF 854: Decisão de 23/10/2025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60BC216-8B30-D66F-E2E0-EAE2C9ACE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58" y="1599994"/>
            <a:ext cx="10972800" cy="1603375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600" dirty="0">
                <a:latin typeface="Segoe UI" panose="020B0502040204020203" pitchFamily="34" charset="0"/>
                <a:cs typeface="Segoe UI" panose="020B0502040204020203" pitchFamily="34" charset="0"/>
              </a:rPr>
              <a:t>Submissão dos estados e municípios aos requisitos de transparência e rastreabilidade impostos às emendas parlamentares federais.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5FFA154A-7C21-35F6-65CB-F5D307E0EC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3240607"/>
              </p:ext>
            </p:extLst>
          </p:nvPr>
        </p:nvGraphicFramePr>
        <p:xfrm>
          <a:off x="594359" y="2621343"/>
          <a:ext cx="10972799" cy="3824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100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0F68D-B675-0DCC-CE1D-F4BC04C63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A7C107A3-05F7-25AD-7F35-7246D1B4D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511" y="0"/>
            <a:ext cx="9829800" cy="10878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r>
              <a:rPr 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ADPF 854: Decisão de 23/10/2025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4E0F30BB-7B58-4067-ACC5-01DED8816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09" y="1599994"/>
            <a:ext cx="11394301" cy="4788931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Estados, Municípios e DF ficam cientes de que “[...] </a:t>
            </a:r>
            <a:r>
              <a:rPr lang="pt-BR" sz="2200" b="1" i="1" dirty="0">
                <a:latin typeface="Segoe UI" panose="020B0502040204020203" pitchFamily="34" charset="0"/>
                <a:cs typeface="Segoe UI" panose="020B0502040204020203" pitchFamily="34" charset="0"/>
              </a:rPr>
              <a:t>a execução</a:t>
            </a:r>
            <a:r>
              <a:rPr lang="pt-BR" sz="2200" i="1" dirty="0">
                <a:latin typeface="Segoe UI" panose="020B0502040204020203" pitchFamily="34" charset="0"/>
                <a:cs typeface="Segoe UI" panose="020B0502040204020203" pitchFamily="34" charset="0"/>
              </a:rPr>
              <a:t> orçamentária e financeira das emendas parlamentares aprovadas pelos Exmos. Deputados Estaduais, Deputados Distritais e Vereadores </a:t>
            </a:r>
            <a:r>
              <a:rPr lang="pt-BR" sz="2200" b="1" i="1" dirty="0">
                <a:latin typeface="Segoe UI" panose="020B0502040204020203" pitchFamily="34" charset="0"/>
                <a:cs typeface="Segoe UI" panose="020B0502040204020203" pitchFamily="34" charset="0"/>
              </a:rPr>
              <a:t>somente poderá iniciar</a:t>
            </a:r>
            <a:r>
              <a:rPr lang="pt-BR" sz="2200" i="1" dirty="0">
                <a:latin typeface="Segoe UI" panose="020B0502040204020203" pitchFamily="34" charset="0"/>
                <a:cs typeface="Segoe UI" panose="020B0502040204020203" pitchFamily="34" charset="0"/>
              </a:rPr>
              <a:t>, quanto ao exercício de 2026, </a:t>
            </a:r>
            <a:r>
              <a:rPr lang="pt-BR" sz="2200" b="1" i="1" dirty="0">
                <a:latin typeface="Segoe UI" panose="020B0502040204020203" pitchFamily="34" charset="0"/>
                <a:cs typeface="Segoe UI" panose="020B0502040204020203" pitchFamily="34" charset="0"/>
              </a:rPr>
              <a:t>após a demonstração</a:t>
            </a:r>
            <a:r>
              <a:rPr lang="pt-BR" sz="2200" i="1" dirty="0">
                <a:latin typeface="Segoe UI" panose="020B0502040204020203" pitchFamily="34" charset="0"/>
                <a:cs typeface="Segoe UI" panose="020B0502040204020203" pitchFamily="34" charset="0"/>
              </a:rPr>
              <a:t>, pelos governos estaduais, distrital e prefeituras, </a:t>
            </a:r>
            <a:r>
              <a:rPr lang="pt-BR" sz="2200" b="1" i="1" dirty="0">
                <a:latin typeface="Segoe UI" panose="020B0502040204020203" pitchFamily="34" charset="0"/>
                <a:cs typeface="Segoe UI" panose="020B0502040204020203" pitchFamily="34" charset="0"/>
              </a:rPr>
              <a:t>perante os respectivos Tribunais de Contas</a:t>
            </a:r>
            <a:r>
              <a:rPr lang="pt-BR" sz="2200" i="1" dirty="0">
                <a:latin typeface="Segoe UI" panose="020B0502040204020203" pitchFamily="34" charset="0"/>
                <a:cs typeface="Segoe UI" panose="020B0502040204020203" pitchFamily="34" charset="0"/>
              </a:rPr>
              <a:t>, de que estão cumprindo o comando constitucional expresso no </a:t>
            </a:r>
            <a:r>
              <a:rPr lang="pt-BR" sz="2200" b="1" i="1" dirty="0">
                <a:latin typeface="Segoe UI" panose="020B0502040204020203" pitchFamily="34" charset="0"/>
                <a:cs typeface="Segoe UI" panose="020B0502040204020203" pitchFamily="34" charset="0"/>
              </a:rPr>
              <a:t>artigo 163-A da Carta Magna</a:t>
            </a:r>
            <a:r>
              <a:rPr lang="pt-BR" sz="2200" i="1" dirty="0">
                <a:latin typeface="Segoe UI" panose="020B0502040204020203" pitchFamily="34" charset="0"/>
                <a:cs typeface="Segoe UI" panose="020B0502040204020203" pitchFamily="34" charset="0"/>
              </a:rPr>
              <a:t>, nos termos do que fixado pelo Plenário do STF quanto à </a:t>
            </a:r>
            <a:r>
              <a:rPr lang="pt-BR" sz="2200" b="1" i="1" dirty="0">
                <a:latin typeface="Segoe UI" panose="020B0502040204020203" pitchFamily="34" charset="0"/>
                <a:cs typeface="Segoe UI" panose="020B0502040204020203" pitchFamily="34" charset="0"/>
              </a:rPr>
              <a:t>transparência e rastreabilidade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”.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Art. 163-A.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 A União, os Estados, o Distrito Federal e os Municípios disponibilizarão suas informações e dados contábeis, orçamentários e fiscais, conforme periodicidade, formato e sistema </a:t>
            </a: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estabelecidos pelo órgão central de contabilidade da União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, de forma a garantir a </a:t>
            </a: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rastreabilidade, a comparabilidade e a publicidade 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dos dados coletados, os quais deverão ser divulgados em meio eletrônico de amplo acesso público. (Incluído pela EC nº 108, de 2020).</a:t>
            </a:r>
          </a:p>
        </p:txBody>
      </p:sp>
    </p:spTree>
    <p:extLst>
      <p:ext uri="{BB962C8B-B14F-4D97-AF65-F5344CB8AC3E}">
        <p14:creationId xmlns:p14="http://schemas.microsoft.com/office/powerpoint/2010/main" val="190355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5C67B-B849-4AD1-E011-3A589C00F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F44F162D-2431-1C6A-1DBD-4017D5263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511" y="0"/>
            <a:ext cx="9829800" cy="10878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r>
              <a:rPr 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Instrução Normativa TCE-PI nº 05/2025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AAF4E6B9-6E19-4836-13C0-AE72CF499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09" y="1599994"/>
            <a:ext cx="11394301" cy="4788931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Dispõe sobre a transparência e rastreabilidade das emendas parlamentares federais, estaduais e municipais, quando executadas pelos jurisdicionados do TCE-PI, e estabelece orientações adicionais quanto à sua execução.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Enumeração de requisitos de transparência a serem implementados em portais de transparência de Poderes Legislativos e Executivos.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Seções de receitas e de despesas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: permitir a identificação dos recursos oriundos de emendas parlamentares recebidos ou desembolsados, permitindo filtros específicos.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Dados devem estar atualizados.</a:t>
            </a:r>
          </a:p>
        </p:txBody>
      </p:sp>
    </p:spTree>
    <p:extLst>
      <p:ext uri="{BB962C8B-B14F-4D97-AF65-F5344CB8AC3E}">
        <p14:creationId xmlns:p14="http://schemas.microsoft.com/office/powerpoint/2010/main" val="289608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72C52-3679-A6DA-4674-DAA024F1D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69D98C27-14D3-35BB-3B7D-14BA8542A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511" y="0"/>
            <a:ext cx="9829800" cy="10878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r>
              <a:rPr 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Requisitos de transparência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029790AF-B983-3755-362B-3D746881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09" y="1599994"/>
            <a:ext cx="7528957" cy="4788931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Na seção específica de emendas parlamentares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1. Parlamentar(es) proponente(s);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2. Partido do(s) parlamentar(es) proponente(s);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3. Código identificador da emenda;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4. Ano da emenda;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5. Modalidade da emenda;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6. Unidade federativa de origem da emenda;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7. Objeto da despesa;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8. Função;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9. Plano de trabalho e documentos relacionados com o processo da respectiva aprovação;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73FC7B0A-B803-DC4F-F620-80F091C5C9C4}"/>
              </a:ext>
            </a:extLst>
          </p:cNvPr>
          <p:cNvSpPr/>
          <p:nvPr/>
        </p:nvSpPr>
        <p:spPr>
          <a:xfrm>
            <a:off x="7908966" y="1599994"/>
            <a:ext cx="3650270" cy="3258090"/>
          </a:xfrm>
          <a:prstGeom prst="round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9000" r="-1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345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FA6C6-757B-4078-56BA-B478B2D84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847C115E-1F0D-0F89-8112-4196440A3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511" y="0"/>
            <a:ext cx="9829800" cy="10878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r>
              <a:rPr 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Requisitos de transparência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2EE1F218-1028-076B-A90D-67329CEF1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10" y="1599994"/>
            <a:ext cx="7528956" cy="4788931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Na seção específica de emendas parlamentares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10. Órgão executor;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11. Banco, agência e conta específica, no caso de transferências especiais, e, no caso de emendas coletivas (bancada e comissão), contas específicas para cada emenda;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12. Credor;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13. Valor da emenda;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14. Dados resumidos da execução;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15. Instrumentos vinculados;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16. Outros documentos relacionados que entender pertinente.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79CEDD21-4842-BE4D-B5B4-5D8928A689D8}"/>
              </a:ext>
            </a:extLst>
          </p:cNvPr>
          <p:cNvSpPr/>
          <p:nvPr/>
        </p:nvSpPr>
        <p:spPr>
          <a:xfrm>
            <a:off x="7908966" y="1599994"/>
            <a:ext cx="3650270" cy="3258090"/>
          </a:xfrm>
          <a:prstGeom prst="round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9000" r="-1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13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88535-81B9-8C4E-E176-5320BCCBB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16E5037E-CEC2-40BE-366D-687EC0CFE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511" y="0"/>
            <a:ext cx="9829800" cy="10878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r>
              <a:rPr lang="pt-BR" dirty="0">
                <a:solidFill>
                  <a:schemeClr val="bg1"/>
                </a:solidFill>
              </a:rPr>
              <a:t>Planos de trabalho</a:t>
            </a:r>
          </a:p>
        </p:txBody>
      </p:sp>
      <p:sp>
        <p:nvSpPr>
          <p:cNvPr id="2" name="Espaço reservado para conteúdo 13">
            <a:extLst>
              <a:ext uri="{FF2B5EF4-FFF2-40B4-BE49-F238E27FC236}">
                <a16:creationId xmlns:a16="http://schemas.microsoft.com/office/drawing/2014/main" id="{075999A8-DFCC-F790-8D5B-03D54F58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841" y="1558468"/>
            <a:ext cx="11311470" cy="4695576"/>
          </a:xfrm>
        </p:spPr>
        <p:txBody>
          <a:bodyPr rtlCol="0"/>
          <a:lstStyle/>
          <a:p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ADI 7697 – Decisão de 14/08/2025:</a:t>
            </a:r>
          </a:p>
          <a:p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A execução das emendas parlamentares impositivas, </a:t>
            </a:r>
            <a:r>
              <a:rPr lang="pt-BR" sz="22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quaisquer que sejam as modalidades existentes ou que venham a ser criadas,</a:t>
            </a: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 somente ocorrerá caso atendidos, de modo motivado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os requisitos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, extraídos do texto da Constituição Federal e das normas infraconstitucionais aplicáveis, sem prejuízo de </a:t>
            </a: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outras 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regras técnicas adicionalmente estabelecidas em níveis legal e infralegal, conforme rol exemplificativo que se segue:</a:t>
            </a:r>
          </a:p>
          <a:p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a) Existência e apresentação prévia de </a:t>
            </a:r>
            <a:r>
              <a:rPr lang="pt-BR" sz="2200" u="sng" dirty="0">
                <a:latin typeface="Segoe UI" panose="020B0502040204020203" pitchFamily="34" charset="0"/>
                <a:cs typeface="Segoe UI" panose="020B0502040204020203" pitchFamily="34" charset="0"/>
              </a:rPr>
              <a:t>plano de trabalho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, a ser aprovado pela autoridade administrativa competente, verificando a compatibilidade do objeto com a finalidade da ação orçamentária, a consonância do objeto com o programa do órgão executor, </a:t>
            </a:r>
            <a:r>
              <a:rPr lang="pt-BR" sz="2200" u="sng" dirty="0">
                <a:latin typeface="Segoe UI" panose="020B0502040204020203" pitchFamily="34" charset="0"/>
                <a:cs typeface="Segoe UI" panose="020B0502040204020203" pitchFamily="34" charset="0"/>
              </a:rPr>
              <a:t>a proporcionalidade do valor indicado e do cronograma de execução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</a:p>
          <a:p>
            <a:r>
              <a:rPr lang="pt-BR" sz="22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 05/2025: Aprovação ou rejeição do plano de trabalho deve ser publicada no portal da transparência até 10 dias após a manifestação da autoridade administrativa competente.</a:t>
            </a:r>
          </a:p>
        </p:txBody>
      </p:sp>
    </p:spTree>
    <p:extLst>
      <p:ext uri="{BB962C8B-B14F-4D97-AF65-F5344CB8AC3E}">
        <p14:creationId xmlns:p14="http://schemas.microsoft.com/office/powerpoint/2010/main" val="3272045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43B94-B9BE-9A5E-E641-7CA75DAF3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35039CBC-FEF0-9C31-E0E6-BB0AF390B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511" y="0"/>
            <a:ext cx="9829800" cy="10878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/>
            <a:r>
              <a:rPr lang="pt-BR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Certidão de transparência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CC7C3567-CC5C-F9A7-1C11-5EC2DE7E6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09" y="1599994"/>
            <a:ext cx="8502733" cy="4788931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Art. 11,  1º: A execução de emendas estaduais e municipais fica condicionada à emissão de certidão que ateste o atendimento de critérios de transparência e rastreabilidade, com validade de 1 (um) ano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, expedida pela Diretoria de Fiscalização [...] no prazo de 5 dias úteis a contar do recebimento.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Certidão a ser solicitada por Poder Executivo e abrangerá todos os órgãos e entidades que se utilizem do mesmo portal.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A certidão poderá ser revista a qualquer tempo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, havendo notícia de descumprimento dos requisitos da IN, garantida notificação ao gestor e ao titular da unidade central e controle interno por meio de avisos cadastrados nos sistemas de prestação de contas e e-mail informado via Gestor Web.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9494333-5111-92C7-9714-3B475D313E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2743" y="1762969"/>
            <a:ext cx="3110979" cy="436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617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A6476884BD6B4BB58DE83D74E0EB2A" ma:contentTypeVersion="5" ma:contentTypeDescription="Create a new document." ma:contentTypeScope="" ma:versionID="d915b9dccb9d70b4d6f682cb41f209da">
  <xsd:schema xmlns:xsd="http://www.w3.org/2001/XMLSchema" xmlns:xs="http://www.w3.org/2001/XMLSchema" xmlns:p="http://schemas.microsoft.com/office/2006/metadata/properties" xmlns:ns3="82adfb89-ad9d-4014-9a54-96cd06375f96" xmlns:ns4="ed70e173-88c1-4c95-be06-588442b79dd6" targetNamespace="http://schemas.microsoft.com/office/2006/metadata/properties" ma:root="true" ma:fieldsID="c434d0733750010d001f6a3ea2d02663" ns3:_="" ns4:_="">
    <xsd:import namespace="82adfb89-ad9d-4014-9a54-96cd06375f96"/>
    <xsd:import namespace="ed70e173-88c1-4c95-be06-588442b79dd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adfb89-ad9d-4014-9a54-96cd06375f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70e173-88c1-4c95-be06-588442b79d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0B9A77-6479-453F-9F50-667C69ACB9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adfb89-ad9d-4014-9a54-96cd06375f96"/>
    <ds:schemaRef ds:uri="ed70e173-88c1-4c95-be06-588442b79d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9389</TotalTime>
  <Words>937</Words>
  <Application>Microsoft Office PowerPoint</Application>
  <PresentationFormat>Widescreen</PresentationFormat>
  <Paragraphs>73</Paragraphs>
  <Slides>10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Inter</vt:lpstr>
      <vt:lpstr>Segoe UI</vt:lpstr>
      <vt:lpstr>Tema do Office</vt:lpstr>
      <vt:lpstr>Emendas parlamentares e a Instrução Normativa TCE-PI nº 05/2025</vt:lpstr>
      <vt:lpstr>Histórico: evolução das emendas</vt:lpstr>
      <vt:lpstr>ADPF 854: Decisão de 23/10/2025</vt:lpstr>
      <vt:lpstr>ADPF 854: Decisão de 23/10/2025</vt:lpstr>
      <vt:lpstr>Instrução Normativa TCE-PI nº 05/2025</vt:lpstr>
      <vt:lpstr>Requisitos de transparência</vt:lpstr>
      <vt:lpstr>Requisitos de transparência</vt:lpstr>
      <vt:lpstr>Planos de trabalho</vt:lpstr>
      <vt:lpstr>Certidão de transparência</vt:lpstr>
      <vt:lpstr>Apresentação do PowerPoint</vt:lpstr>
    </vt:vector>
  </TitlesOfParts>
  <Company>TCU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Alexandre Franca de Araujo</dc:creator>
  <cp:lastModifiedBy>Luis Batista de Sousa Junior</cp:lastModifiedBy>
  <cp:revision>885</cp:revision>
  <cp:lastPrinted>2021-09-30T18:51:33Z</cp:lastPrinted>
  <dcterms:created xsi:type="dcterms:W3CDTF">2017-08-17T18:26:50Z</dcterms:created>
  <dcterms:modified xsi:type="dcterms:W3CDTF">2026-03-12T04:31:08Z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0x01010051A6476884BD6B4BB58DE83D74E0EB2A</vt:lpwstr>
  </property>
</Properties>
</file>